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389" r:id="rId2"/>
    <p:sldId id="323" r:id="rId3"/>
    <p:sldId id="385" r:id="rId4"/>
    <p:sldId id="325" r:id="rId5"/>
    <p:sldId id="391" r:id="rId6"/>
    <p:sldId id="390" r:id="rId7"/>
    <p:sldId id="392" r:id="rId8"/>
    <p:sldId id="393" r:id="rId9"/>
    <p:sldId id="394" r:id="rId10"/>
    <p:sldId id="396" r:id="rId11"/>
    <p:sldId id="395" r:id="rId12"/>
    <p:sldId id="397" r:id="rId13"/>
    <p:sldId id="398" r:id="rId14"/>
    <p:sldId id="400" r:id="rId15"/>
    <p:sldId id="399" r:id="rId16"/>
    <p:sldId id="401" r:id="rId17"/>
    <p:sldId id="402" r:id="rId18"/>
    <p:sldId id="403" r:id="rId19"/>
    <p:sldId id="404" r:id="rId20"/>
    <p:sldId id="406" r:id="rId21"/>
    <p:sldId id="405" r:id="rId22"/>
    <p:sldId id="407" r:id="rId23"/>
    <p:sldId id="408" r:id="rId24"/>
    <p:sldId id="409" r:id="rId25"/>
    <p:sldId id="410" r:id="rId26"/>
    <p:sldId id="411" r:id="rId27"/>
    <p:sldId id="412" r:id="rId28"/>
    <p:sldId id="413" r:id="rId29"/>
    <p:sldId id="414" r:id="rId30"/>
    <p:sldId id="415" r:id="rId31"/>
    <p:sldId id="369" r:id="rId32"/>
  </p:sldIdLst>
  <p:sldSz cx="9144000" cy="5143500" type="screen16x9"/>
  <p:notesSz cx="6858000" cy="9144000"/>
  <p:defaultText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 userDrawn="1">
          <p15:clr>
            <a:srgbClr val="A4A3A4"/>
          </p15:clr>
        </p15:guide>
        <p15:guide id="2" orient="horz" pos="804" userDrawn="1">
          <p15:clr>
            <a:srgbClr val="A4A3A4"/>
          </p15:clr>
        </p15:guide>
        <p15:guide id="3" orient="horz" pos="2764" userDrawn="1">
          <p15:clr>
            <a:srgbClr val="A4A3A4"/>
          </p15:clr>
        </p15:guide>
        <p15:guide id="4" pos="1451" userDrawn="1">
          <p15:clr>
            <a:srgbClr val="A4A3A4"/>
          </p15:clr>
        </p15:guide>
        <p15:guide id="5" pos="513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505150"/>
    <a:srgbClr val="D84829"/>
    <a:srgbClr val="E27222"/>
    <a:srgbClr val="C3092B"/>
    <a:srgbClr val="828381"/>
    <a:srgbClr val="FED517"/>
    <a:srgbClr val="00AA78"/>
    <a:srgbClr val="008CC8"/>
    <a:srgbClr val="003796"/>
    <a:srgbClr val="5A23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5" autoAdjust="0"/>
  </p:normalViewPr>
  <p:slideViewPr>
    <p:cSldViewPr snapToGrid="0" snapToObjects="1">
      <p:cViewPr varScale="1">
        <p:scale>
          <a:sx n="113" d="100"/>
          <a:sy n="113" d="100"/>
        </p:scale>
        <p:origin x="571" y="91"/>
      </p:cViewPr>
      <p:guideLst>
        <p:guide orient="horz" pos="221"/>
        <p:guide orient="horz" pos="804"/>
        <p:guide orient="horz" pos="2764"/>
        <p:guide pos="1451"/>
        <p:guide pos="513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lgn="ctr"/>
            <a:endParaRPr lang="it-IT" dirty="0">
              <a:solidFill>
                <a:srgbClr val="FF7E00"/>
              </a:solidFill>
              <a:latin typeface="Times New Roman" panose="02020603050405020304" pitchFamily="18" charset="0"/>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78B448-518C-5A45-9C7C-D1E79DAC02F5}" type="datetimeFigureOut">
              <a:rPr lang="it-IT" smtClean="0">
                <a:latin typeface="Garamond" panose="02020404030301010803" pitchFamily="18" charset="0"/>
              </a:rPr>
              <a:t>04/11/2021</a:t>
            </a:fld>
            <a:endParaRPr lang="it-IT" dirty="0">
              <a:latin typeface="Garamond" panose="02020404030301010803" pitchFamily="18" charset="0"/>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lgn="ctr"/>
            <a:endParaRPr lang="it-IT" dirty="0">
              <a:solidFill>
                <a:srgbClr val="FF7E00"/>
              </a:solidFill>
              <a:latin typeface="Times New Roman" panose="02020603050405020304" pitchFamily="18" charset="0"/>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FB5378-F67B-D04C-9188-B91D4488DD30}" type="slidenum">
              <a:rPr lang="it-IT" smtClean="0">
                <a:latin typeface="Garamond" panose="02020404030301010803" pitchFamily="18" charset="0"/>
              </a:rPr>
              <a:t>‹#›</a:t>
            </a:fld>
            <a:endParaRPr lang="it-IT" dirty="0">
              <a:latin typeface="Garamond" panose="02020404030301010803" pitchFamily="18" charset="0"/>
            </a:endParaRPr>
          </a:p>
        </p:txBody>
      </p:sp>
    </p:spTree>
    <p:extLst>
      <p:ext uri="{BB962C8B-B14F-4D97-AF65-F5344CB8AC3E}">
        <p14:creationId xmlns:p14="http://schemas.microsoft.com/office/powerpoint/2010/main" val="31856587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ctr">
              <a:defRPr sz="1200" b="0" i="0" u="none">
                <a:solidFill>
                  <a:srgbClr val="FF7E00"/>
                </a:solidFill>
                <a:latin typeface="Times New Roman" panose="02020603050405020304" pitchFamily="18" charset="0"/>
              </a:defRPr>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Garamond" panose="02020404030301010803" pitchFamily="18" charset="0"/>
              </a:defRPr>
            </a:lvl1pPr>
          </a:lstStyle>
          <a:p>
            <a:fld id="{4808160E-5370-EF40-BA51-A8D4969BF466}" type="datetimeFigureOut">
              <a:rPr lang="it-IT" smtClean="0"/>
              <a:pPr/>
              <a:t>04/11/2021</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ctr">
              <a:defRPr sz="1200" b="0" i="0" u="none">
                <a:solidFill>
                  <a:srgbClr val="FF7E00"/>
                </a:solidFill>
                <a:latin typeface="Times New Roman" panose="02020603050405020304" pitchFamily="18"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Garamond" panose="02020404030301010803" pitchFamily="18" charset="0"/>
              </a:defRPr>
            </a:lvl1pPr>
          </a:lstStyle>
          <a:p>
            <a:fld id="{04F8BB82-7145-5A45-9245-519D303EB198}" type="slidenum">
              <a:rPr lang="it-IT" smtClean="0"/>
              <a:pPr/>
              <a:t>‹#›</a:t>
            </a:fld>
            <a:endParaRPr lang="it-IT" dirty="0"/>
          </a:p>
        </p:txBody>
      </p:sp>
    </p:spTree>
    <p:extLst>
      <p:ext uri="{BB962C8B-B14F-4D97-AF65-F5344CB8AC3E}">
        <p14:creationId xmlns:p14="http://schemas.microsoft.com/office/powerpoint/2010/main" val="835464535"/>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Garamond" panose="02020404030301010803" pitchFamily="18" charset="0"/>
        <a:ea typeface="+mn-ea"/>
        <a:cs typeface="+mn-cs"/>
      </a:defRPr>
    </a:lvl1pPr>
    <a:lvl2pPr marL="342900" algn="l" defTabSz="342900" rtl="0" eaLnBrk="1" latinLnBrk="0" hangingPunct="1">
      <a:defRPr sz="900" kern="1200">
        <a:solidFill>
          <a:schemeClr val="tx1"/>
        </a:solidFill>
        <a:latin typeface="Garamond" panose="02020404030301010803" pitchFamily="18" charset="0"/>
        <a:ea typeface="+mn-ea"/>
        <a:cs typeface="+mn-cs"/>
      </a:defRPr>
    </a:lvl2pPr>
    <a:lvl3pPr marL="685800" algn="l" defTabSz="342900" rtl="0" eaLnBrk="1" latinLnBrk="0" hangingPunct="1">
      <a:defRPr sz="900" kern="1200">
        <a:solidFill>
          <a:schemeClr val="tx1"/>
        </a:solidFill>
        <a:latin typeface="Garamond" panose="02020404030301010803" pitchFamily="18" charset="0"/>
        <a:ea typeface="+mn-ea"/>
        <a:cs typeface="+mn-cs"/>
      </a:defRPr>
    </a:lvl3pPr>
    <a:lvl4pPr marL="1028700" algn="l" defTabSz="342900" rtl="0" eaLnBrk="1" latinLnBrk="0" hangingPunct="1">
      <a:defRPr sz="900" kern="1200">
        <a:solidFill>
          <a:schemeClr val="tx1"/>
        </a:solidFill>
        <a:latin typeface="Garamond" panose="02020404030301010803" pitchFamily="18" charset="0"/>
        <a:ea typeface="+mn-ea"/>
        <a:cs typeface="+mn-cs"/>
      </a:defRPr>
    </a:lvl4pPr>
    <a:lvl5pPr marL="1371600" algn="l" defTabSz="342900" rtl="0" eaLnBrk="1" latinLnBrk="0" hangingPunct="1">
      <a:defRPr sz="900" kern="1200">
        <a:solidFill>
          <a:schemeClr val="tx1"/>
        </a:solidFill>
        <a:latin typeface="Garamond" panose="02020404030301010803" pitchFamily="18" charset="0"/>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a:t>
            </a:fld>
            <a:endParaRPr lang="it-IT" dirty="0"/>
          </a:p>
        </p:txBody>
      </p:sp>
      <p:sp>
        <p:nvSpPr>
          <p:cNvPr id="5" name="Footer Placeholder 4">
            <a:extLst>
              <a:ext uri="{FF2B5EF4-FFF2-40B4-BE49-F238E27FC236}">
                <a16:creationId xmlns:a16="http://schemas.microsoft.com/office/drawing/2014/main" id="{A3B9B288-2B6D-4FB4-97B2-700BBABCEEAA}"/>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1B73E48-A794-48CB-8F06-5F03C8B5433E}"/>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11236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10</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486428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11</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17778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12</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96671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13</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331158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14</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57466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15</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23165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16</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55622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17</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66891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18</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36388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19</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383851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a:t>
            </a:fld>
            <a:endParaRPr lang="it-IT" dirty="0"/>
          </a:p>
        </p:txBody>
      </p:sp>
      <p:sp>
        <p:nvSpPr>
          <p:cNvPr id="5" name="Footer Placeholder 4">
            <a:extLst>
              <a:ext uri="{FF2B5EF4-FFF2-40B4-BE49-F238E27FC236}">
                <a16:creationId xmlns:a16="http://schemas.microsoft.com/office/drawing/2014/main" id="{73675D68-3B37-4073-96B5-9DF36953C37D}"/>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BA6F13FB-8B88-40A1-A234-C05F91C926D4}"/>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030022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20</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81119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21</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534263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22</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811777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23</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76978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24</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15602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25</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082769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26</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754119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27</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92511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28</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263446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29</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861717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3</a:t>
            </a:fld>
            <a:endParaRPr lang="it-IT" dirty="0"/>
          </a:p>
        </p:txBody>
      </p:sp>
      <p:sp>
        <p:nvSpPr>
          <p:cNvPr id="5" name="Footer Placeholder 4">
            <a:extLst>
              <a:ext uri="{FF2B5EF4-FFF2-40B4-BE49-F238E27FC236}">
                <a16:creationId xmlns:a16="http://schemas.microsoft.com/office/drawing/2014/main" id="{A576D3DD-1440-4CC3-8EB6-CAAFB9F94229}"/>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47E885AD-08E3-4FBE-ADCF-9193722CAC80}"/>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3543516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30</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277671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31</a:t>
            </a:fld>
            <a:endParaRPr lang="it-IT" dirty="0"/>
          </a:p>
        </p:txBody>
      </p:sp>
      <p:sp>
        <p:nvSpPr>
          <p:cNvPr id="5" name="Footer Placeholder 4">
            <a:extLst>
              <a:ext uri="{FF2B5EF4-FFF2-40B4-BE49-F238E27FC236}">
                <a16:creationId xmlns:a16="http://schemas.microsoft.com/office/drawing/2014/main" id="{FA1C17F7-B193-49B8-8AD6-E3600D43D54C}"/>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326AF694-A466-483B-B6F6-1E3B40FC73AC}"/>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392586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4</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20659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5</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50391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6</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413324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7</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2430659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8</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305342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04F8BB82-7145-5A45-9245-519D303EB198}" type="slidenum">
              <a:rPr lang="it-IT" smtClean="0"/>
              <a:pPr/>
              <a:t>9</a:t>
            </a:fld>
            <a:endParaRPr lang="it-IT" dirty="0"/>
          </a:p>
        </p:txBody>
      </p:sp>
      <p:sp>
        <p:nvSpPr>
          <p:cNvPr id="5" name="Footer Placeholder 4">
            <a:extLst>
              <a:ext uri="{FF2B5EF4-FFF2-40B4-BE49-F238E27FC236}">
                <a16:creationId xmlns:a16="http://schemas.microsoft.com/office/drawing/2014/main" id="{FFAEAE42-D5BC-4001-A3B6-AECA59380B1B}"/>
              </a:ext>
            </a:extLst>
          </p:cNvPr>
          <p:cNvSpPr>
            <a:spLocks noGrp="1"/>
          </p:cNvSpPr>
          <p:nvPr>
            <p:ph type="ftr" sz="quarter" idx="4"/>
          </p:nvPr>
        </p:nvSpPr>
        <p:spPr>
          <a:xfrm>
            <a:off x="0" y="8685213"/>
            <a:ext cx="2971800" cy="457200"/>
          </a:xfrm>
        </p:spPr>
        <p:txBody>
          <a:bodyPr/>
          <a:lstStyle/>
          <a:p>
            <a:endParaRPr lang="it-IT"/>
          </a:p>
        </p:txBody>
      </p:sp>
      <p:sp>
        <p:nvSpPr>
          <p:cNvPr id="6" name="Header Placeholder 5">
            <a:extLst>
              <a:ext uri="{FF2B5EF4-FFF2-40B4-BE49-F238E27FC236}">
                <a16:creationId xmlns:a16="http://schemas.microsoft.com/office/drawing/2014/main" id="{60DCFF6C-6009-4D7B-91BC-0F45550FF078}"/>
              </a:ext>
            </a:extLst>
          </p:cNvPr>
          <p:cNvSpPr>
            <a:spLocks noGrp="1"/>
          </p:cNvSpPr>
          <p:nvPr>
            <p:ph type="hdr" sz="quarter"/>
          </p:nvPr>
        </p:nvSpPr>
        <p:spPr>
          <a:xfrm>
            <a:off x="0" y="0"/>
            <a:ext cx="2971800" cy="457200"/>
          </a:xfrm>
        </p:spPr>
        <p:txBody>
          <a:bodyPr/>
          <a:lstStyle/>
          <a:p>
            <a:endParaRPr lang="it-IT"/>
          </a:p>
        </p:txBody>
      </p:sp>
    </p:spTree>
    <p:extLst>
      <p:ext uri="{BB962C8B-B14F-4D97-AF65-F5344CB8AC3E}">
        <p14:creationId xmlns:p14="http://schemas.microsoft.com/office/powerpoint/2010/main" val="1849442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D42F7C26-7142-494F-A36D-570C06932F95}"/>
              </a:ext>
            </a:extLst>
          </p:cNvPr>
          <p:cNvPicPr>
            <a:picLocks noChangeAspect="1"/>
          </p:cNvPicPr>
          <p:nvPr userDrawn="1"/>
        </p:nvPicPr>
        <p:blipFill>
          <a:blip r:embed="rId2"/>
          <a:stretch>
            <a:fillRect/>
          </a:stretch>
        </p:blipFill>
        <p:spPr>
          <a:xfrm>
            <a:off x="2308803" y="4561200"/>
            <a:ext cx="2520000" cy="381526"/>
          </a:xfrm>
          <a:prstGeom prst="rect">
            <a:avLst/>
          </a:prstGeom>
        </p:spPr>
      </p:pic>
      <p:sp>
        <p:nvSpPr>
          <p:cNvPr id="7" name="Titolo 1">
            <a:extLst>
              <a:ext uri="{FF2B5EF4-FFF2-40B4-BE49-F238E27FC236}">
                <a16:creationId xmlns:a16="http://schemas.microsoft.com/office/drawing/2014/main" id="{3B4C40D4-6BB8-4BEF-B67B-D4F5E6A63E62}"/>
              </a:ext>
            </a:extLst>
          </p:cNvPr>
          <p:cNvSpPr>
            <a:spLocks noGrp="1"/>
          </p:cNvSpPr>
          <p:nvPr>
            <p:ph type="ctrTitle" hasCustomPrompt="1"/>
          </p:nvPr>
        </p:nvSpPr>
        <p:spPr>
          <a:xfrm>
            <a:off x="2303463" y="1292478"/>
            <a:ext cx="5828400" cy="644765"/>
          </a:xfrm>
        </p:spPr>
        <p:txBody>
          <a:bodyPr lIns="0" tIns="0" rIns="0" bIns="0" anchor="t" anchorCtr="0">
            <a:noAutofit/>
          </a:bodyPr>
          <a:lstStyle>
            <a:lvl1pPr algn="l">
              <a:lnSpc>
                <a:spcPct val="100000"/>
              </a:lnSpc>
              <a:defRPr sz="4800">
                <a:latin typeface="Garamond" pitchFamily="18" charset="0"/>
              </a:defRPr>
            </a:lvl1pPr>
          </a:lstStyle>
          <a:p>
            <a:pPr>
              <a:lnSpc>
                <a:spcPct val="80000"/>
              </a:lnSpc>
            </a:pPr>
            <a:r>
              <a:rPr lang="it-IT" sz="4800" dirty="0">
                <a:latin typeface="Garamond"/>
                <a:cs typeface="Garamond"/>
              </a:rPr>
              <a:t>Titolo principale</a:t>
            </a:r>
            <a:endParaRPr lang="it-IT" sz="3600" dirty="0">
              <a:latin typeface="Garamond"/>
              <a:cs typeface="Garamond"/>
            </a:endParaRPr>
          </a:p>
        </p:txBody>
      </p:sp>
      <p:sp>
        <p:nvSpPr>
          <p:cNvPr id="9" name="Sottotitolo 2">
            <a:extLst>
              <a:ext uri="{FF2B5EF4-FFF2-40B4-BE49-F238E27FC236}">
                <a16:creationId xmlns:a16="http://schemas.microsoft.com/office/drawing/2014/main" id="{262469AD-3EAC-40B2-9EC5-622D7528C35D}"/>
              </a:ext>
            </a:extLst>
          </p:cNvPr>
          <p:cNvSpPr>
            <a:spLocks noGrp="1"/>
          </p:cNvSpPr>
          <p:nvPr>
            <p:ph type="subTitle" idx="1" hasCustomPrompt="1"/>
          </p:nvPr>
        </p:nvSpPr>
        <p:spPr>
          <a:xfrm>
            <a:off x="2303463" y="1942006"/>
            <a:ext cx="5828400" cy="514350"/>
          </a:xfrm>
        </p:spPr>
        <p:txBody>
          <a:bodyPr lIns="0" tIns="0" rIns="0" bIns="0">
            <a:noAutofit/>
          </a:bodyPr>
          <a:lstStyle>
            <a:lvl1pPr marL="0" indent="0" algn="l">
              <a:lnSpc>
                <a:spcPct val="100000"/>
              </a:lnSpc>
              <a:spcBef>
                <a:spcPts val="0"/>
              </a:spcBef>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80000"/>
              </a:lnSpc>
            </a:pPr>
            <a:r>
              <a:rPr lang="it-IT" sz="3600" dirty="0">
                <a:latin typeface="Garamond"/>
                <a:cs typeface="Garamond"/>
              </a:rPr>
              <a:t>Eventuale sottotitolo</a:t>
            </a:r>
            <a:endParaRPr lang="it-IT" sz="2000" dirty="0">
              <a:latin typeface="Garamond"/>
              <a:cs typeface="Garamond"/>
            </a:endParaRPr>
          </a:p>
        </p:txBody>
      </p:sp>
      <p:sp>
        <p:nvSpPr>
          <p:cNvPr id="11" name="Text Placeholder 12">
            <a:extLst>
              <a:ext uri="{FF2B5EF4-FFF2-40B4-BE49-F238E27FC236}">
                <a16:creationId xmlns:a16="http://schemas.microsoft.com/office/drawing/2014/main" id="{A5C3C257-5DA7-4CA1-905F-5A7E39FF02E8}"/>
              </a:ext>
            </a:extLst>
          </p:cNvPr>
          <p:cNvSpPr>
            <a:spLocks noGrp="1"/>
          </p:cNvSpPr>
          <p:nvPr>
            <p:ph type="body" sz="quarter" idx="10" hasCustomPrompt="1"/>
          </p:nvPr>
        </p:nvSpPr>
        <p:spPr>
          <a:xfrm>
            <a:off x="2303463" y="2585746"/>
            <a:ext cx="5828400" cy="525852"/>
          </a:xfrm>
        </p:spPr>
        <p:txBody>
          <a:bodyPr>
            <a:noAutofit/>
          </a:bodyPr>
          <a:lstStyle>
            <a:lvl2pPr marL="0" indent="0">
              <a:buNone/>
              <a:defRPr/>
            </a:lvl2pPr>
          </a:lstStyle>
          <a:p>
            <a:pPr>
              <a:lnSpc>
                <a:spcPct val="80000"/>
              </a:lnSpc>
            </a:pPr>
            <a:r>
              <a:rPr lang="it-IT" sz="2000" dirty="0">
                <a:latin typeface="Garamond"/>
                <a:cs typeface="Garamond"/>
              </a:rPr>
              <a:t>Luogo. Data</a:t>
            </a:r>
          </a:p>
        </p:txBody>
      </p:sp>
      <p:sp>
        <p:nvSpPr>
          <p:cNvPr id="2" name="Footer Placeholder 1">
            <a:extLst>
              <a:ext uri="{FF2B5EF4-FFF2-40B4-BE49-F238E27FC236}">
                <a16:creationId xmlns:a16="http://schemas.microsoft.com/office/drawing/2014/main" id="{AF5068AA-E8FC-42C4-95C3-EB7FCD02CEFE}"/>
              </a:ext>
            </a:extLst>
          </p:cNvPr>
          <p:cNvSpPr>
            <a:spLocks noGrp="1"/>
          </p:cNvSpPr>
          <p:nvPr>
            <p:ph type="ftr" sz="quarter" idx="11"/>
          </p:nvPr>
        </p:nvSpPr>
        <p:spPr>
          <a:xfrm>
            <a:off x="2303462" y="4767264"/>
            <a:ext cx="5829711" cy="273844"/>
          </a:xfrm>
        </p:spPr>
        <p:txBody>
          <a:bodyPr/>
          <a:lstStyle>
            <a:lvl1pPr algn="ctr">
              <a:defRPr sz="1200" b="0" i="0" u="none">
                <a:solidFill>
                  <a:srgbClr val="FF7E00"/>
                </a:solidFill>
                <a:latin typeface="Times New Roman" panose="02020603050405020304" pitchFamily="18" charset="0"/>
              </a:defRPr>
            </a:lvl1pPr>
          </a:lstStyle>
          <a:p>
            <a:endParaRPr lang="it-IT"/>
          </a:p>
        </p:txBody>
      </p:sp>
    </p:spTree>
    <p:extLst>
      <p:ext uri="{BB962C8B-B14F-4D97-AF65-F5344CB8AC3E}">
        <p14:creationId xmlns:p14="http://schemas.microsoft.com/office/powerpoint/2010/main" val="24479449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84AEEFA-97BB-CE41-A79B-87D26BB0211B}" type="slidenum">
              <a:rPr lang="it-IT" smtClean="0"/>
              <a:t>‹#›</a:t>
            </a:fld>
            <a:endParaRPr lang="it-IT"/>
          </a:p>
        </p:txBody>
      </p:sp>
      <p:sp>
        <p:nvSpPr>
          <p:cNvPr id="6" name="Titolo 1">
            <a:extLst>
              <a:ext uri="{FF2B5EF4-FFF2-40B4-BE49-F238E27FC236}">
                <a16:creationId xmlns:a16="http://schemas.microsoft.com/office/drawing/2014/main" id="{FEBAEBE7-900D-4DF3-9589-9EFDAF9050C2}"/>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9" name="Text Placeholder 9">
            <a:extLst>
              <a:ext uri="{FF2B5EF4-FFF2-40B4-BE49-F238E27FC236}">
                <a16:creationId xmlns:a16="http://schemas.microsoft.com/office/drawing/2014/main" id="{799BE2A2-704E-41AB-94F2-B8C289F09483}"/>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08FACBAC-3EA6-4DA0-BC3C-DFF579371E21}"/>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1340740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84AEEFA-97BB-CE41-A79B-87D26BB0211B}" type="slidenum">
              <a:rPr lang="it-IT" smtClean="0"/>
              <a:t>‹#›</a:t>
            </a:fld>
            <a:endParaRPr lang="it-IT"/>
          </a:p>
        </p:txBody>
      </p:sp>
      <p:sp>
        <p:nvSpPr>
          <p:cNvPr id="2" name="Footer Placeholder 1">
            <a:extLst>
              <a:ext uri="{FF2B5EF4-FFF2-40B4-BE49-F238E27FC236}">
                <a16:creationId xmlns:a16="http://schemas.microsoft.com/office/drawing/2014/main" id="{5FF3700A-4277-46A6-B14E-130DA6EDA552}"/>
              </a:ext>
            </a:extLst>
          </p:cNvPr>
          <p:cNvSpPr>
            <a:spLocks noGrp="1"/>
          </p:cNvSpPr>
          <p:nvPr>
            <p:ph type="ftr" sz="quarter" idx="13"/>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40374728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e">
    <p:spTree>
      <p:nvGrpSpPr>
        <p:cNvPr id="1" name=""/>
        <p:cNvGrpSpPr/>
        <p:nvPr/>
      </p:nvGrpSpPr>
      <p:grpSpPr>
        <a:xfrm>
          <a:off x="0" y="0"/>
          <a:ext cx="0" cy="0"/>
          <a:chOff x="0" y="0"/>
          <a:chExt cx="0" cy="0"/>
        </a:xfrm>
      </p:grpSpPr>
      <p:grpSp>
        <p:nvGrpSpPr>
          <p:cNvPr id="4" name="Gruppo 2">
            <a:extLst>
              <a:ext uri="{FF2B5EF4-FFF2-40B4-BE49-F238E27FC236}">
                <a16:creationId xmlns:a16="http://schemas.microsoft.com/office/drawing/2014/main" id="{699555F6-3091-4D6F-AEDC-EA8774417695}"/>
              </a:ext>
            </a:extLst>
          </p:cNvPr>
          <p:cNvGrpSpPr/>
          <p:nvPr userDrawn="1"/>
        </p:nvGrpSpPr>
        <p:grpSpPr>
          <a:xfrm>
            <a:off x="2216841" y="3109185"/>
            <a:ext cx="2579079" cy="745265"/>
            <a:chOff x="2216841" y="1174750"/>
            <a:chExt cx="2579079" cy="745265"/>
          </a:xfrm>
        </p:grpSpPr>
        <p:sp>
          <p:nvSpPr>
            <p:cNvPr id="5" name="Rectangle 2">
              <a:extLst>
                <a:ext uri="{FF2B5EF4-FFF2-40B4-BE49-F238E27FC236}">
                  <a16:creationId xmlns:a16="http://schemas.microsoft.com/office/drawing/2014/main" id="{61480F1E-1EAE-4D5F-B28B-75A528ABDE20}"/>
                </a:ext>
              </a:extLst>
            </p:cNvPr>
            <p:cNvSpPr/>
            <p:nvPr/>
          </p:nvSpPr>
          <p:spPr>
            <a:xfrm>
              <a:off x="2216841" y="1174750"/>
              <a:ext cx="2579079" cy="376171"/>
            </a:xfrm>
            <a:prstGeom prst="rect">
              <a:avLst/>
            </a:prstGeom>
          </p:spPr>
          <p:txBody>
            <a:bodyPr wrap="square">
              <a:spAutoFit/>
            </a:bodyPr>
            <a:lstStyle/>
            <a:p>
              <a:pPr marL="0" marR="0" indent="0" algn="l" defTabSz="457200" rtl="0" eaLnBrk="1" fontAlgn="auto" latinLnBrk="0" hangingPunct="1">
                <a:lnSpc>
                  <a:spcPts val="2200"/>
                </a:lnSpc>
                <a:spcBef>
                  <a:spcPts val="0"/>
                </a:spcBef>
                <a:spcAft>
                  <a:spcPts val="0"/>
                </a:spcAft>
                <a:buClrTx/>
                <a:buSzTx/>
                <a:buFontTx/>
                <a:buNone/>
                <a:tabLst/>
                <a:defRPr/>
              </a:pPr>
              <a:r>
                <a:rPr lang="it-IT" sz="1900" b="0" dirty="0" err="1">
                  <a:solidFill>
                    <a:prstClr val="black"/>
                  </a:solidFill>
                  <a:latin typeface="Garamond" pitchFamily="18" charset="0"/>
                </a:rPr>
                <a:t>belex.com</a:t>
              </a:r>
              <a:endParaRPr lang="it-IT" sz="1900" b="0" dirty="0">
                <a:solidFill>
                  <a:prstClr val="black"/>
                </a:solidFill>
                <a:latin typeface="Garamond" pitchFamily="18" charset="0"/>
              </a:endParaRPr>
            </a:p>
          </p:txBody>
        </p:sp>
        <p:pic>
          <p:nvPicPr>
            <p:cNvPr id="6" name="Immagine 7">
              <a:extLst>
                <a:ext uri="{FF2B5EF4-FFF2-40B4-BE49-F238E27FC236}">
                  <a16:creationId xmlns:a16="http://schemas.microsoft.com/office/drawing/2014/main" id="{57AE926F-E5CC-47F7-A2B5-DA8D16819A98}"/>
                </a:ext>
              </a:extLst>
            </p:cNvPr>
            <p:cNvPicPr>
              <a:picLocks noChangeAspect="1"/>
            </p:cNvPicPr>
            <p:nvPr/>
          </p:nvPicPr>
          <p:blipFill>
            <a:blip r:embed="rId2"/>
            <a:stretch>
              <a:fillRect/>
            </a:stretch>
          </p:blipFill>
          <p:spPr>
            <a:xfrm>
              <a:off x="2310761" y="1722292"/>
              <a:ext cx="755999" cy="197723"/>
            </a:xfrm>
            <a:prstGeom prst="rect">
              <a:avLst/>
            </a:prstGeom>
          </p:spPr>
        </p:pic>
      </p:grpSp>
      <p:sp>
        <p:nvSpPr>
          <p:cNvPr id="2" name="Footer Placeholder 1">
            <a:extLst>
              <a:ext uri="{FF2B5EF4-FFF2-40B4-BE49-F238E27FC236}">
                <a16:creationId xmlns:a16="http://schemas.microsoft.com/office/drawing/2014/main" id="{156E8567-FEA3-4542-B343-0B26439B92CC}"/>
              </a:ext>
            </a:extLst>
          </p:cNvPr>
          <p:cNvSpPr>
            <a:spLocks noGrp="1"/>
          </p:cNvSpPr>
          <p:nvPr>
            <p:ph type="ftr" sz="quarter" idx="10"/>
          </p:nvPr>
        </p:nvSpPr>
        <p:spPr>
          <a:xfrm>
            <a:off x="2303462" y="4767264"/>
            <a:ext cx="5829711" cy="273844"/>
          </a:xfrm>
        </p:spPr>
        <p:txBody>
          <a:bodyPr/>
          <a:lstStyle>
            <a:lvl1pPr algn="ctr">
              <a:defRPr sz="1200" b="0" i="0" u="none">
                <a:solidFill>
                  <a:srgbClr val="FF7E00"/>
                </a:solidFill>
                <a:latin typeface="Times New Roman" panose="02020603050405020304" pitchFamily="18" charset="0"/>
              </a:defRPr>
            </a:lvl1pPr>
          </a:lstStyle>
          <a:p>
            <a:endParaRPr lang="it-IT"/>
          </a:p>
        </p:txBody>
      </p:sp>
    </p:spTree>
    <p:extLst>
      <p:ext uri="{BB962C8B-B14F-4D97-AF65-F5344CB8AC3E}">
        <p14:creationId xmlns:p14="http://schemas.microsoft.com/office/powerpoint/2010/main" val="30478769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magine senza didascalia">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2303462" y="1276350"/>
            <a:ext cx="5829711" cy="294303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it-IT" dirty="0"/>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9" name="Titolo 1">
            <a:extLst>
              <a:ext uri="{FF2B5EF4-FFF2-40B4-BE49-F238E27FC236}">
                <a16:creationId xmlns:a16="http://schemas.microsoft.com/office/drawing/2014/main" id="{12FE6E30-954F-4129-B55E-C5902ACE0620}"/>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0" name="Text Placeholder 9">
            <a:extLst>
              <a:ext uri="{FF2B5EF4-FFF2-40B4-BE49-F238E27FC236}">
                <a16:creationId xmlns:a16="http://schemas.microsoft.com/office/drawing/2014/main" id="{497499DD-3F4D-432B-8327-1BA6A743974B}"/>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D0907F00-BE06-429A-8AE9-ED2A3A1EE40D}"/>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29389920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magine grande">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1902413" y="1276349"/>
            <a:ext cx="6607910" cy="32432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it-IT" dirty="0"/>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9" name="Titolo 1">
            <a:extLst>
              <a:ext uri="{FF2B5EF4-FFF2-40B4-BE49-F238E27FC236}">
                <a16:creationId xmlns:a16="http://schemas.microsoft.com/office/drawing/2014/main" id="{C2D62570-8DCD-4E0A-B528-391BCEC5A297}"/>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0" name="Text Placeholder 9">
            <a:extLst>
              <a:ext uri="{FF2B5EF4-FFF2-40B4-BE49-F238E27FC236}">
                <a16:creationId xmlns:a16="http://schemas.microsoft.com/office/drawing/2014/main" id="{D8ADBE8B-CDC6-4321-B8F3-B94E0A22DCA2}"/>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B9A2F899-E309-4371-843F-E43A20FFB546}"/>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246650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to con didascalia sotto">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2313392" y="1278000"/>
            <a:ext cx="5828400" cy="25270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it-IT"/>
          </a:p>
        </p:txBody>
      </p:sp>
      <p:sp>
        <p:nvSpPr>
          <p:cNvPr id="4" name="Segnaposto testo 3"/>
          <p:cNvSpPr>
            <a:spLocks noGrp="1"/>
          </p:cNvSpPr>
          <p:nvPr>
            <p:ph type="body" sz="half" idx="2" hasCustomPrompt="1"/>
          </p:nvPr>
        </p:nvSpPr>
        <p:spPr>
          <a:xfrm>
            <a:off x="2313391" y="3891344"/>
            <a:ext cx="5828400" cy="879691"/>
          </a:xfrm>
        </p:spPr>
        <p:txBody>
          <a:bodyPr>
            <a:noAutofit/>
          </a:bodyPr>
          <a:lstStyle>
            <a:lvl1pPr marL="0" indent="0">
              <a:lnSpc>
                <a:spcPct val="100000"/>
              </a:lnSpc>
              <a:spcBef>
                <a:spcPts val="0"/>
              </a:spcBef>
              <a:spcAft>
                <a:spcPts val="0"/>
              </a:spcAft>
              <a:buNone/>
              <a:defRPr sz="90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9" name="Titolo 1">
            <a:extLst>
              <a:ext uri="{FF2B5EF4-FFF2-40B4-BE49-F238E27FC236}">
                <a16:creationId xmlns:a16="http://schemas.microsoft.com/office/drawing/2014/main" id="{8FE3CF7E-5271-4A34-943A-98133A0817AF}"/>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0" name="Text Placeholder 9">
            <a:extLst>
              <a:ext uri="{FF2B5EF4-FFF2-40B4-BE49-F238E27FC236}">
                <a16:creationId xmlns:a16="http://schemas.microsoft.com/office/drawing/2014/main" id="{46DABA96-AAFE-4650-8678-B6F4AEFFABA8}"/>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A2E7B5C8-9747-421A-8063-E698BEDAB73F}"/>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0426595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to con didascalia laterale">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2317022" y="1278000"/>
            <a:ext cx="2991454" cy="31372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16" name="Segnaposto testo 3"/>
          <p:cNvSpPr>
            <a:spLocks noGrp="1"/>
          </p:cNvSpPr>
          <p:nvPr>
            <p:ph type="body" sz="half" idx="2" hasCustomPrompt="1"/>
          </p:nvPr>
        </p:nvSpPr>
        <p:spPr>
          <a:xfrm>
            <a:off x="5504094" y="1278000"/>
            <a:ext cx="2880000" cy="3137297"/>
          </a:xfrm>
        </p:spPr>
        <p:txBody>
          <a:bodyPr>
            <a:noAutofit/>
          </a:bodyPr>
          <a:lstStyle>
            <a:lvl1pPr marL="0" indent="0">
              <a:lnSpc>
                <a:spcPct val="100000"/>
              </a:lnSpc>
              <a:spcBef>
                <a:spcPts val="0"/>
              </a:spcBef>
              <a:spcAft>
                <a:spcPts val="0"/>
              </a:spcAft>
              <a:buNone/>
              <a:defRPr sz="90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8" name="Titolo 1">
            <a:extLst>
              <a:ext uri="{FF2B5EF4-FFF2-40B4-BE49-F238E27FC236}">
                <a16:creationId xmlns:a16="http://schemas.microsoft.com/office/drawing/2014/main" id="{B05BBEFE-ECAF-4EEB-B28B-7C702060C89B}"/>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8CA4B899-6A7F-45E9-A31F-366A594D00E8}"/>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FAB60426-4C88-4FA0-8738-0C5AAA527268}"/>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26868800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ntenuti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2317022" y="1284342"/>
            <a:ext cx="2991454" cy="16633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16" name="Segnaposto testo 3"/>
          <p:cNvSpPr>
            <a:spLocks noGrp="1"/>
          </p:cNvSpPr>
          <p:nvPr>
            <p:ph type="body" sz="half" idx="2" hasCustomPrompt="1"/>
          </p:nvPr>
        </p:nvSpPr>
        <p:spPr>
          <a:xfrm>
            <a:off x="2321935" y="3021124"/>
            <a:ext cx="2991454" cy="1400515"/>
          </a:xfrm>
        </p:spPr>
        <p:txBody>
          <a:bodyPr>
            <a:normAutofit/>
          </a:bodyPr>
          <a:lstStyle>
            <a:lvl1pPr marL="0" indent="0">
              <a:lnSpc>
                <a:spcPct val="100000"/>
              </a:lnSpc>
              <a:spcBef>
                <a:spcPts val="0"/>
              </a:spcBef>
              <a:spcAft>
                <a:spcPts val="0"/>
              </a:spcAft>
              <a:buNone/>
              <a:defRPr sz="90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13" name="Segnaposto contenuto 2"/>
          <p:cNvSpPr>
            <a:spLocks noGrp="1"/>
          </p:cNvSpPr>
          <p:nvPr>
            <p:ph idx="14" hasCustomPrompt="1"/>
          </p:nvPr>
        </p:nvSpPr>
        <p:spPr>
          <a:xfrm>
            <a:off x="5393522" y="1284342"/>
            <a:ext cx="2991454" cy="16633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14" name="Segnaposto testo 3"/>
          <p:cNvSpPr>
            <a:spLocks noGrp="1"/>
          </p:cNvSpPr>
          <p:nvPr>
            <p:ph type="body" sz="half" idx="15" hasCustomPrompt="1"/>
          </p:nvPr>
        </p:nvSpPr>
        <p:spPr>
          <a:xfrm>
            <a:off x="5393522" y="3021124"/>
            <a:ext cx="2991454" cy="1400515"/>
          </a:xfrm>
        </p:spPr>
        <p:txBody>
          <a:bodyPr>
            <a:normAutofit/>
          </a:bodyPr>
          <a:lstStyle>
            <a:lvl1pPr marL="0" indent="0">
              <a:lnSpc>
                <a:spcPct val="100000"/>
              </a:lnSpc>
              <a:spcBef>
                <a:spcPts val="0"/>
              </a:spcBef>
              <a:spcAft>
                <a:spcPts val="0"/>
              </a:spcAft>
              <a:buNone/>
              <a:defRPr sz="90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11" name="Titolo 1">
            <a:extLst>
              <a:ext uri="{FF2B5EF4-FFF2-40B4-BE49-F238E27FC236}">
                <a16:creationId xmlns:a16="http://schemas.microsoft.com/office/drawing/2014/main" id="{1BEDF981-A2DD-4A2E-A39D-81EEC239B224}"/>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2" name="Text Placeholder 9">
            <a:extLst>
              <a:ext uri="{FF2B5EF4-FFF2-40B4-BE49-F238E27FC236}">
                <a16:creationId xmlns:a16="http://schemas.microsoft.com/office/drawing/2014/main" id="{FD5B4B3B-DBC8-4C96-9692-223E4FB46D9E}"/>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E076D939-CAF9-4036-A3F4-44039D4FC382}"/>
              </a:ext>
            </a:extLst>
          </p:cNvPr>
          <p:cNvSpPr>
            <a:spLocks noGrp="1"/>
          </p:cNvSpPr>
          <p:nvPr>
            <p:ph type="ftr" sz="quarter" idx="16"/>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24527827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ntenuti con didascalia">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2277740" y="1283151"/>
            <a:ext cx="1919514" cy="130394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16" name="Segnaposto testo 3"/>
          <p:cNvSpPr>
            <a:spLocks noGrp="1"/>
          </p:cNvSpPr>
          <p:nvPr>
            <p:ph type="body" sz="half" idx="2" hasCustomPrompt="1"/>
          </p:nvPr>
        </p:nvSpPr>
        <p:spPr>
          <a:xfrm>
            <a:off x="2282654" y="2745036"/>
            <a:ext cx="1914601" cy="1172179"/>
          </a:xfrm>
        </p:spPr>
        <p:txBody>
          <a:bodyPr>
            <a:normAutofit/>
          </a:bodyPr>
          <a:lstStyle>
            <a:lvl1pPr marL="0" indent="0">
              <a:lnSpc>
                <a:spcPct val="100000"/>
              </a:lnSpc>
              <a:spcBef>
                <a:spcPts val="0"/>
              </a:spcBef>
              <a:spcAft>
                <a:spcPts val="0"/>
              </a:spcAft>
              <a:buNone/>
              <a:defRPr sz="75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13" name="Segnaposto contenuto 2"/>
          <p:cNvSpPr>
            <a:spLocks noGrp="1"/>
          </p:cNvSpPr>
          <p:nvPr>
            <p:ph idx="14" hasCustomPrompt="1"/>
          </p:nvPr>
        </p:nvSpPr>
        <p:spPr>
          <a:xfrm>
            <a:off x="4336955" y="1283149"/>
            <a:ext cx="1919514" cy="13039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12" name="Segnaposto contenuto 2"/>
          <p:cNvSpPr>
            <a:spLocks noGrp="1"/>
          </p:cNvSpPr>
          <p:nvPr>
            <p:ph idx="16" hasCustomPrompt="1"/>
          </p:nvPr>
        </p:nvSpPr>
        <p:spPr>
          <a:xfrm>
            <a:off x="6416127" y="1283151"/>
            <a:ext cx="1929568" cy="130394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Picture</a:t>
            </a:r>
          </a:p>
        </p:txBody>
      </p:sp>
      <p:sp>
        <p:nvSpPr>
          <p:cNvPr id="20" name="Segnaposto testo 3"/>
          <p:cNvSpPr>
            <a:spLocks noGrp="1"/>
          </p:cNvSpPr>
          <p:nvPr>
            <p:ph type="body" sz="half" idx="17" hasCustomPrompt="1"/>
          </p:nvPr>
        </p:nvSpPr>
        <p:spPr>
          <a:xfrm>
            <a:off x="4349655" y="2745036"/>
            <a:ext cx="1914601" cy="1172179"/>
          </a:xfrm>
        </p:spPr>
        <p:txBody>
          <a:bodyPr>
            <a:normAutofit/>
          </a:bodyPr>
          <a:lstStyle>
            <a:lvl1pPr marL="0" indent="0">
              <a:lnSpc>
                <a:spcPct val="100000"/>
              </a:lnSpc>
              <a:spcBef>
                <a:spcPts val="0"/>
              </a:spcBef>
              <a:spcAft>
                <a:spcPts val="0"/>
              </a:spcAft>
              <a:buNone/>
              <a:defRPr sz="75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21" name="Segnaposto testo 3"/>
          <p:cNvSpPr>
            <a:spLocks noGrp="1"/>
          </p:cNvSpPr>
          <p:nvPr>
            <p:ph type="body" sz="half" idx="18" hasCustomPrompt="1"/>
          </p:nvPr>
        </p:nvSpPr>
        <p:spPr>
          <a:xfrm>
            <a:off x="6416127" y="2745036"/>
            <a:ext cx="1914601" cy="1172179"/>
          </a:xfrm>
        </p:spPr>
        <p:txBody>
          <a:bodyPr>
            <a:normAutofit/>
          </a:bodyPr>
          <a:lstStyle>
            <a:lvl1pPr marL="0" indent="0">
              <a:lnSpc>
                <a:spcPct val="100000"/>
              </a:lnSpc>
              <a:spcBef>
                <a:spcPts val="0"/>
              </a:spcBef>
              <a:spcAft>
                <a:spcPts val="0"/>
              </a:spcAft>
              <a:buNone/>
              <a:defRPr sz="75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Didascalia</a:t>
            </a:r>
          </a:p>
        </p:txBody>
      </p:sp>
      <p:sp>
        <p:nvSpPr>
          <p:cNvPr id="14" name="Titolo 1">
            <a:extLst>
              <a:ext uri="{FF2B5EF4-FFF2-40B4-BE49-F238E27FC236}">
                <a16:creationId xmlns:a16="http://schemas.microsoft.com/office/drawing/2014/main" id="{2496375A-9C59-491F-9B78-F40F55AB6C6F}"/>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8" name="Text Placeholder 9">
            <a:extLst>
              <a:ext uri="{FF2B5EF4-FFF2-40B4-BE49-F238E27FC236}">
                <a16:creationId xmlns:a16="http://schemas.microsoft.com/office/drawing/2014/main" id="{B0975034-CB9D-41D0-B182-94F7344667DD}"/>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E8A311CB-0BB6-489C-9D3D-EDAADD4214C7}"/>
              </a:ext>
            </a:extLst>
          </p:cNvPr>
          <p:cNvSpPr>
            <a:spLocks noGrp="1"/>
          </p:cNvSpPr>
          <p:nvPr>
            <p:ph type="ftr" sz="quarter" idx="19"/>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40940187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heda professionista">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4" name="Picture Placeholder 3"/>
          <p:cNvSpPr>
            <a:spLocks noGrp="1"/>
          </p:cNvSpPr>
          <p:nvPr>
            <p:ph type="pic" sz="quarter" idx="19"/>
          </p:nvPr>
        </p:nvSpPr>
        <p:spPr>
          <a:xfrm>
            <a:off x="2304000" y="1278000"/>
            <a:ext cx="1625786" cy="1200395"/>
          </a:xfrm>
        </p:spPr>
        <p:txBody>
          <a:bodyPr/>
          <a:lstStyle/>
          <a:p>
            <a:r>
              <a:rPr lang="en-US"/>
              <a:t>Click icon to add picture</a:t>
            </a:r>
            <a:endParaRPr lang="it-IT"/>
          </a:p>
        </p:txBody>
      </p:sp>
      <p:sp>
        <p:nvSpPr>
          <p:cNvPr id="15" name="Segnaposto testo 3"/>
          <p:cNvSpPr>
            <a:spLocks noGrp="1"/>
          </p:cNvSpPr>
          <p:nvPr>
            <p:ph type="body" sz="half" idx="2" hasCustomPrompt="1"/>
          </p:nvPr>
        </p:nvSpPr>
        <p:spPr>
          <a:xfrm>
            <a:off x="2302205" y="2769080"/>
            <a:ext cx="5828400" cy="1618374"/>
          </a:xfrm>
        </p:spPr>
        <p:txBody>
          <a:bodyPr>
            <a:normAutofit/>
          </a:bodyPr>
          <a:lstStyle>
            <a:lvl1pPr marL="0" indent="0">
              <a:lnSpc>
                <a:spcPct val="100000"/>
              </a:lnSpc>
              <a:spcBef>
                <a:spcPts val="0"/>
              </a:spcBef>
              <a:spcAft>
                <a:spcPts val="0"/>
              </a:spcAft>
              <a:buNone/>
              <a:defRPr sz="900">
                <a:latin typeface="Arial" panose="020B0604020202020204"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Descrizione</a:t>
            </a:r>
          </a:p>
        </p:txBody>
      </p:sp>
      <p:sp>
        <p:nvSpPr>
          <p:cNvPr id="18" name="Segnaposto testo 3"/>
          <p:cNvSpPr>
            <a:spLocks noGrp="1"/>
          </p:cNvSpPr>
          <p:nvPr>
            <p:ph type="body" sz="half" idx="15" hasCustomPrompt="1"/>
          </p:nvPr>
        </p:nvSpPr>
        <p:spPr>
          <a:xfrm>
            <a:off x="3994484" y="1278000"/>
            <a:ext cx="4140000" cy="1200395"/>
          </a:xfrm>
        </p:spPr>
        <p:txBody>
          <a:bodyPr>
            <a:normAutofit/>
          </a:bodyPr>
          <a:lstStyle>
            <a:lvl1pPr marL="0" indent="0">
              <a:lnSpc>
                <a:spcPct val="90000"/>
              </a:lnSpc>
              <a:spcBef>
                <a:spcPts val="0"/>
              </a:spcBef>
              <a:spcAft>
                <a:spcPts val="0"/>
              </a:spcAft>
              <a:buSzPct val="75000"/>
              <a:buNone/>
              <a:defRPr sz="900">
                <a:latin typeface="Garamond" panose="02020404030301010803" pitchFamily="18"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sz="900" dirty="0">
                <a:latin typeface="Arial"/>
                <a:cs typeface="Arial"/>
              </a:rPr>
              <a:t>Focus Team / Area di </a:t>
            </a:r>
            <a:r>
              <a:rPr lang="it-IT" sz="900" dirty="0" err="1">
                <a:latin typeface="Arial"/>
                <a:cs typeface="Arial"/>
              </a:rPr>
              <a:t>Practice</a:t>
            </a:r>
            <a:endParaRPr lang="it-IT" sz="900" dirty="0">
              <a:latin typeface="Arial"/>
              <a:cs typeface="Arial"/>
            </a:endParaRPr>
          </a:p>
          <a:p>
            <a:pPr lvl="0"/>
            <a:endParaRPr lang="it-IT" sz="900" dirty="0">
              <a:latin typeface="Arial"/>
              <a:cs typeface="Arial"/>
            </a:endParaRPr>
          </a:p>
          <a:p>
            <a:pPr>
              <a:lnSpc>
                <a:spcPct val="90000"/>
              </a:lnSpc>
              <a:buSzPct val="75000"/>
            </a:pPr>
            <a:r>
              <a:rPr lang="it-IT" sz="900" dirty="0" err="1">
                <a:latin typeface="Arial"/>
                <a:cs typeface="Arial"/>
              </a:rPr>
              <a:t>Main</a:t>
            </a:r>
            <a:r>
              <a:rPr lang="it-IT" sz="900" dirty="0">
                <a:latin typeface="Arial"/>
                <a:cs typeface="Arial"/>
              </a:rPr>
              <a:t> office, Stato</a:t>
            </a:r>
          </a:p>
          <a:p>
            <a:pPr>
              <a:lnSpc>
                <a:spcPct val="90000"/>
              </a:lnSpc>
              <a:buSzPct val="75000"/>
            </a:pPr>
            <a:r>
              <a:rPr lang="it-IT" sz="900" dirty="0">
                <a:latin typeface="Arial"/>
                <a:cs typeface="Arial"/>
              </a:rPr>
              <a:t>Mail_address@bonellierede.com</a:t>
            </a:r>
          </a:p>
          <a:p>
            <a:pPr>
              <a:lnSpc>
                <a:spcPct val="90000"/>
              </a:lnSpc>
              <a:buSzPct val="75000"/>
            </a:pPr>
            <a:r>
              <a:rPr lang="it-IT" sz="900" dirty="0">
                <a:latin typeface="Arial"/>
                <a:cs typeface="Arial"/>
              </a:rPr>
              <a:t>0039 (02) 77113</a:t>
            </a:r>
          </a:p>
          <a:p>
            <a:pPr lvl="0"/>
            <a:r>
              <a:rPr lang="it-IT" sz="900" dirty="0">
                <a:latin typeface="Arial"/>
                <a:cs typeface="Arial"/>
              </a:rPr>
              <a:t> </a:t>
            </a:r>
            <a:endParaRPr lang="it-IT" dirty="0"/>
          </a:p>
        </p:txBody>
      </p:sp>
      <p:sp>
        <p:nvSpPr>
          <p:cNvPr id="9" name="Titolo 1">
            <a:extLst>
              <a:ext uri="{FF2B5EF4-FFF2-40B4-BE49-F238E27FC236}">
                <a16:creationId xmlns:a16="http://schemas.microsoft.com/office/drawing/2014/main" id="{5ABC6294-CD18-4A90-B4E5-1CBBFDCB4CB1}"/>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00D2AD8F-26E3-4181-AF51-642AED8A30F2}"/>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C01C65D0-6DCE-4CFD-91CD-1E5616407F64}"/>
              </a:ext>
            </a:extLst>
          </p:cNvPr>
          <p:cNvSpPr>
            <a:spLocks noGrp="1"/>
          </p:cNvSpPr>
          <p:nvPr>
            <p:ph type="ftr" sz="quarter" idx="20"/>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171211459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9" name="Titolo 1">
            <a:extLst>
              <a:ext uri="{FF2B5EF4-FFF2-40B4-BE49-F238E27FC236}">
                <a16:creationId xmlns:a16="http://schemas.microsoft.com/office/drawing/2014/main" id="{7451C137-7C66-45D1-8845-64CA6929AF8C}"/>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29DDB987-C55D-406B-9C74-2EEE30FA9AC6}"/>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5" name="Content Placeholder 4">
            <a:extLst>
              <a:ext uri="{FF2B5EF4-FFF2-40B4-BE49-F238E27FC236}">
                <a16:creationId xmlns:a16="http://schemas.microsoft.com/office/drawing/2014/main" id="{8B63CA16-1F14-4E05-B3E0-B990613EF650}"/>
              </a:ext>
            </a:extLst>
          </p:cNvPr>
          <p:cNvSpPr>
            <a:spLocks noGrp="1"/>
          </p:cNvSpPr>
          <p:nvPr>
            <p:ph sz="quarter" idx="15"/>
          </p:nvPr>
        </p:nvSpPr>
        <p:spPr>
          <a:xfrm>
            <a:off x="2303463" y="1276350"/>
            <a:ext cx="5827712" cy="302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2" name="Footer Placeholder 1">
            <a:extLst>
              <a:ext uri="{FF2B5EF4-FFF2-40B4-BE49-F238E27FC236}">
                <a16:creationId xmlns:a16="http://schemas.microsoft.com/office/drawing/2014/main" id="{D8B5AA91-BEA4-4F7F-ABD2-6E67CE4440A9}"/>
              </a:ext>
            </a:extLst>
          </p:cNvPr>
          <p:cNvSpPr>
            <a:spLocks noGrp="1"/>
          </p:cNvSpPr>
          <p:nvPr>
            <p:ph type="ftr" sz="quarter" idx="16"/>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19648953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fico">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84AEEFA-97BB-CE41-A79B-87D26BB0211B}" type="slidenum">
              <a:rPr lang="it-IT" smtClean="0"/>
              <a:t>‹#›</a:t>
            </a:fld>
            <a:endParaRPr lang="it-IT"/>
          </a:p>
        </p:txBody>
      </p:sp>
      <p:sp>
        <p:nvSpPr>
          <p:cNvPr id="8" name="Chart Placeholder 7"/>
          <p:cNvSpPr>
            <a:spLocks noGrp="1"/>
          </p:cNvSpPr>
          <p:nvPr>
            <p:ph type="chart" sz="quarter" idx="14"/>
          </p:nvPr>
        </p:nvSpPr>
        <p:spPr>
          <a:xfrm>
            <a:off x="1960311" y="1278000"/>
            <a:ext cx="6605998" cy="3278397"/>
          </a:xfrm>
        </p:spPr>
        <p:txBody>
          <a:bodyPr/>
          <a:lstStyle>
            <a:lvl1pPr>
              <a:defRPr>
                <a:latin typeface="Garamond" panose="02020404030301010803" pitchFamily="18" charset="0"/>
                <a:cs typeface="Arial" pitchFamily="34" charset="0"/>
              </a:defRPr>
            </a:lvl1pPr>
          </a:lstStyle>
          <a:p>
            <a:r>
              <a:rPr lang="en-US"/>
              <a:t>Click icon to add chart</a:t>
            </a:r>
            <a:endParaRPr lang="it-IT" dirty="0"/>
          </a:p>
        </p:txBody>
      </p:sp>
      <p:sp>
        <p:nvSpPr>
          <p:cNvPr id="7" name="Titolo 1">
            <a:extLst>
              <a:ext uri="{FF2B5EF4-FFF2-40B4-BE49-F238E27FC236}">
                <a16:creationId xmlns:a16="http://schemas.microsoft.com/office/drawing/2014/main" id="{6B0FCE74-642C-4485-9793-7E2B9D6B2FA4}"/>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9" name="Text Placeholder 9">
            <a:extLst>
              <a:ext uri="{FF2B5EF4-FFF2-40B4-BE49-F238E27FC236}">
                <a16:creationId xmlns:a16="http://schemas.microsoft.com/office/drawing/2014/main" id="{7269601E-52B7-4CF0-AA69-D90DDDAF5FC8}"/>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B864A561-C3F0-4612-A37E-ED6DD54A0824}"/>
              </a:ext>
            </a:extLst>
          </p:cNvPr>
          <p:cNvSpPr>
            <a:spLocks noGrp="1"/>
          </p:cNvSpPr>
          <p:nvPr>
            <p:ph type="ftr" sz="quarter" idx="15"/>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14130243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abella">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784AEEFA-97BB-CE41-A79B-87D26BB0211B}" type="slidenum">
              <a:rPr lang="it-IT" smtClean="0"/>
              <a:t>‹#›</a:t>
            </a:fld>
            <a:endParaRPr lang="it-IT"/>
          </a:p>
        </p:txBody>
      </p:sp>
      <p:sp>
        <p:nvSpPr>
          <p:cNvPr id="7" name="SmartArt Placeholder 6"/>
          <p:cNvSpPr>
            <a:spLocks noGrp="1"/>
          </p:cNvSpPr>
          <p:nvPr>
            <p:ph type="dgm" sz="quarter" idx="14"/>
          </p:nvPr>
        </p:nvSpPr>
        <p:spPr>
          <a:xfrm>
            <a:off x="2110957" y="1276350"/>
            <a:ext cx="6236237" cy="3111105"/>
          </a:xfrm>
        </p:spPr>
        <p:txBody>
          <a:bodyPr/>
          <a:lstStyle/>
          <a:p>
            <a:r>
              <a:rPr lang="en-US"/>
              <a:t>Click icon to add SmartArt graphic</a:t>
            </a:r>
            <a:endParaRPr lang="it-IT"/>
          </a:p>
        </p:txBody>
      </p:sp>
      <p:sp>
        <p:nvSpPr>
          <p:cNvPr id="8" name="Titolo 1">
            <a:extLst>
              <a:ext uri="{FF2B5EF4-FFF2-40B4-BE49-F238E27FC236}">
                <a16:creationId xmlns:a16="http://schemas.microsoft.com/office/drawing/2014/main" id="{DF8B1D3A-EE2B-4CA1-A4A1-B8B6EA9BD6CD}"/>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9" name="Text Placeholder 9">
            <a:extLst>
              <a:ext uri="{FF2B5EF4-FFF2-40B4-BE49-F238E27FC236}">
                <a16:creationId xmlns:a16="http://schemas.microsoft.com/office/drawing/2014/main" id="{142E3D8C-8BDB-47BE-A7B5-545DC788EE36}"/>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028F096D-7F35-4770-9928-15A0DD702FCA}"/>
              </a:ext>
            </a:extLst>
          </p:cNvPr>
          <p:cNvSpPr>
            <a:spLocks noGrp="1"/>
          </p:cNvSpPr>
          <p:nvPr>
            <p:ph type="ftr" sz="quarter" idx="15"/>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67662859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Riquadri">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1762893" y="1682101"/>
            <a:ext cx="2145166" cy="1615409"/>
          </a:xfrm>
          <a:solidFill>
            <a:schemeClr val="bg1">
              <a:lumMod val="85000"/>
            </a:schemeClr>
          </a:solidFill>
        </p:spPr>
        <p:txBody>
          <a:bodyPr lIns="144000" tIns="108000" rIns="144000" bIns="108000">
            <a:normAutofit/>
          </a:bodyPr>
          <a:lstStyle>
            <a:lvl1pPr>
              <a:lnSpc>
                <a:spcPct val="100000"/>
              </a:lnSpc>
              <a:spcBef>
                <a:spcPts val="0"/>
              </a:spcBef>
              <a:spcAft>
                <a:spcPts val="0"/>
              </a:spcAft>
              <a:defRPr sz="900">
                <a:latin typeface="Arial" panose="020B0604020202020204" pitchFamily="34" charset="0"/>
                <a:cs typeface="Arial"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Testo 1</a:t>
            </a:r>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13" name="Segnaposto contenuto 2"/>
          <p:cNvSpPr>
            <a:spLocks noGrp="1"/>
          </p:cNvSpPr>
          <p:nvPr>
            <p:ph idx="14" hasCustomPrompt="1"/>
          </p:nvPr>
        </p:nvSpPr>
        <p:spPr>
          <a:xfrm>
            <a:off x="4077042" y="1682101"/>
            <a:ext cx="2145166" cy="1615409"/>
          </a:xfrm>
          <a:solidFill>
            <a:srgbClr val="C3092B"/>
          </a:solidFill>
        </p:spPr>
        <p:txBody>
          <a:bodyPr lIns="144000" tIns="108000" rIns="144000" bIns="108000">
            <a:normAutofit/>
          </a:bodyPr>
          <a:lstStyle>
            <a:lvl1pPr>
              <a:lnSpc>
                <a:spcPct val="100000"/>
              </a:lnSpc>
              <a:spcBef>
                <a:spcPts val="0"/>
              </a:spcBef>
              <a:spcAft>
                <a:spcPts val="0"/>
              </a:spcAft>
              <a:defRPr sz="900">
                <a:solidFill>
                  <a:schemeClr val="bg1"/>
                </a:solidFill>
                <a:latin typeface="Arial" panose="020B0604020202020204" pitchFamily="34" charset="0"/>
                <a:cs typeface="Arial"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Testo 2</a:t>
            </a:r>
          </a:p>
        </p:txBody>
      </p:sp>
      <p:sp>
        <p:nvSpPr>
          <p:cNvPr id="12" name="Segnaposto contenuto 2"/>
          <p:cNvSpPr>
            <a:spLocks noGrp="1"/>
          </p:cNvSpPr>
          <p:nvPr>
            <p:ph idx="16" hasCustomPrompt="1"/>
          </p:nvPr>
        </p:nvSpPr>
        <p:spPr>
          <a:xfrm>
            <a:off x="6380347" y="1678530"/>
            <a:ext cx="2145166" cy="1615408"/>
          </a:xfrm>
          <a:solidFill>
            <a:srgbClr val="D84829"/>
          </a:solidFill>
        </p:spPr>
        <p:txBody>
          <a:bodyPr lIns="144000" tIns="108000" rIns="144000" bIns="108000">
            <a:normAutofit/>
          </a:bodyPr>
          <a:lstStyle>
            <a:lvl1pPr>
              <a:lnSpc>
                <a:spcPct val="100000"/>
              </a:lnSpc>
              <a:spcBef>
                <a:spcPts val="0"/>
              </a:spcBef>
              <a:spcAft>
                <a:spcPts val="0"/>
              </a:spcAft>
              <a:defRPr sz="900">
                <a:solidFill>
                  <a:schemeClr val="bg1"/>
                </a:solidFill>
                <a:latin typeface="Arial" panose="020B0604020202020204" pitchFamily="34" charset="0"/>
                <a:cs typeface="Arial" pitchFamily="34" charset="0"/>
              </a:defRPr>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dirty="0"/>
              <a:t>Testo 3</a:t>
            </a:r>
          </a:p>
        </p:txBody>
      </p:sp>
      <p:sp>
        <p:nvSpPr>
          <p:cNvPr id="10" name="Titolo 1">
            <a:extLst>
              <a:ext uri="{FF2B5EF4-FFF2-40B4-BE49-F238E27FC236}">
                <a16:creationId xmlns:a16="http://schemas.microsoft.com/office/drawing/2014/main" id="{C48AB4CE-4E1E-491B-901A-E9381F12D324}"/>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4" name="Text Placeholder 9">
            <a:extLst>
              <a:ext uri="{FF2B5EF4-FFF2-40B4-BE49-F238E27FC236}">
                <a16:creationId xmlns:a16="http://schemas.microsoft.com/office/drawing/2014/main" id="{FBE95625-DD2A-4279-92FB-9E26D4316735}"/>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BB04A32E-B9DF-402A-935C-FC2661E0E86B}"/>
              </a:ext>
            </a:extLst>
          </p:cNvPr>
          <p:cNvSpPr>
            <a:spLocks noGrp="1"/>
          </p:cNvSpPr>
          <p:nvPr>
            <p:ph type="ftr" sz="quarter" idx="17"/>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160833955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7" name="Titolo 1">
            <a:extLst>
              <a:ext uri="{FF2B5EF4-FFF2-40B4-BE49-F238E27FC236}">
                <a16:creationId xmlns:a16="http://schemas.microsoft.com/office/drawing/2014/main" id="{9646EF7E-492B-4728-87F0-F1D018DCD4A8}"/>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8" name="Text Placeholder 9">
            <a:extLst>
              <a:ext uri="{FF2B5EF4-FFF2-40B4-BE49-F238E27FC236}">
                <a16:creationId xmlns:a16="http://schemas.microsoft.com/office/drawing/2014/main" id="{43201923-A33C-467F-A1B2-7ABC7B5E9ABE}"/>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0D8F43C9-C1C9-461E-B1A1-A01599EEFABB}"/>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149205811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olo verticale e testo">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a:off x="2303462" y="1276350"/>
            <a:ext cx="4173538" cy="33182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4" name="Title 3">
            <a:extLst>
              <a:ext uri="{FF2B5EF4-FFF2-40B4-BE49-F238E27FC236}">
                <a16:creationId xmlns:a16="http://schemas.microsoft.com/office/drawing/2014/main" id="{4E9BEBA5-8BBA-4877-93E3-09C25A76F4B0}"/>
              </a:ext>
            </a:extLst>
          </p:cNvPr>
          <p:cNvSpPr>
            <a:spLocks noGrp="1"/>
          </p:cNvSpPr>
          <p:nvPr>
            <p:ph type="title"/>
          </p:nvPr>
        </p:nvSpPr>
        <p:spPr>
          <a:xfrm rot="5400000">
            <a:off x="5732176" y="2177585"/>
            <a:ext cx="3318274" cy="1483720"/>
          </a:xfrm>
        </p:spPr>
        <p:txBody>
          <a:bodyPr/>
          <a:lstStyle/>
          <a:p>
            <a:r>
              <a:rPr lang="en-US"/>
              <a:t>Click to edit Master title style</a:t>
            </a:r>
            <a:endParaRPr lang="it-IT"/>
          </a:p>
        </p:txBody>
      </p:sp>
      <p:sp>
        <p:nvSpPr>
          <p:cNvPr id="2" name="Footer Placeholder 1">
            <a:extLst>
              <a:ext uri="{FF2B5EF4-FFF2-40B4-BE49-F238E27FC236}">
                <a16:creationId xmlns:a16="http://schemas.microsoft.com/office/drawing/2014/main" id="{7BB30156-648F-42EE-AB2D-05336BD4015C}"/>
              </a:ext>
            </a:extLst>
          </p:cNvPr>
          <p:cNvSpPr>
            <a:spLocks noGrp="1"/>
          </p:cNvSpPr>
          <p:nvPr>
            <p:ph type="ftr" sz="quarter" idx="13"/>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21205877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7" name="Text Placeholder 11">
            <a:extLst>
              <a:ext uri="{FF2B5EF4-FFF2-40B4-BE49-F238E27FC236}">
                <a16:creationId xmlns:a16="http://schemas.microsoft.com/office/drawing/2014/main" id="{68227151-8426-44A3-AF81-6DA46EB8D70E}"/>
              </a:ext>
            </a:extLst>
          </p:cNvPr>
          <p:cNvSpPr>
            <a:spLocks noGrp="1"/>
          </p:cNvSpPr>
          <p:nvPr>
            <p:ph type="body" sz="quarter" idx="13" hasCustomPrompt="1"/>
          </p:nvPr>
        </p:nvSpPr>
        <p:spPr>
          <a:xfrm>
            <a:off x="2323958" y="1298992"/>
            <a:ext cx="5828400" cy="957442"/>
          </a:xfrm>
        </p:spPr>
        <p:txBody>
          <a:bodyPr>
            <a:noAutofit/>
          </a:bodyPr>
          <a:lstStyle>
            <a:lvl1pPr>
              <a:lnSpc>
                <a:spcPct val="80000"/>
              </a:lnSpc>
              <a:spcBef>
                <a:spcPts val="0"/>
              </a:spcBef>
              <a:defRPr sz="3600"/>
            </a:lvl1pPr>
          </a:lstStyle>
          <a:p>
            <a:pPr lvl="0"/>
            <a:r>
              <a:rPr lang="it-IT" sz="3600" dirty="0">
                <a:latin typeface="Garamond"/>
                <a:cs typeface="Garamond"/>
              </a:rPr>
              <a:t>Titolo sezione successiva</a:t>
            </a:r>
            <a:endParaRPr lang="it-IT" dirty="0"/>
          </a:p>
        </p:txBody>
      </p:sp>
      <p:sp>
        <p:nvSpPr>
          <p:cNvPr id="2" name="Footer Placeholder 1">
            <a:extLst>
              <a:ext uri="{FF2B5EF4-FFF2-40B4-BE49-F238E27FC236}">
                <a16:creationId xmlns:a16="http://schemas.microsoft.com/office/drawing/2014/main" id="{57B76067-5D6B-4E7E-A563-5E3B6A879118}"/>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504725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Contenuti">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84AEEFA-97BB-CE41-A79B-87D26BB0211B}" type="slidenum">
              <a:rPr lang="it-IT" smtClean="0"/>
              <a:pPr/>
              <a:t>‹#›</a:t>
            </a:fld>
            <a:endParaRPr lang="it-IT" dirty="0"/>
          </a:p>
        </p:txBody>
      </p:sp>
      <p:sp>
        <p:nvSpPr>
          <p:cNvPr id="12" name="Text Placeholder 11"/>
          <p:cNvSpPr>
            <a:spLocks noGrp="1"/>
          </p:cNvSpPr>
          <p:nvPr>
            <p:ph type="body" sz="quarter" idx="13"/>
          </p:nvPr>
        </p:nvSpPr>
        <p:spPr>
          <a:xfrm>
            <a:off x="2303461" y="1278000"/>
            <a:ext cx="5828400" cy="3137297"/>
          </a:xfrm>
        </p:spPr>
        <p:txBody>
          <a:bodyPr/>
          <a:lstStyle>
            <a:lvl1pPr marL="200025" indent="-200025">
              <a:lnSpc>
                <a:spcPct val="90000"/>
              </a:lnSpc>
              <a:spcBef>
                <a:spcPts val="0"/>
              </a:spcBef>
              <a:spcAft>
                <a:spcPts val="0"/>
              </a:spcAft>
              <a:buFont typeface="Arial" pitchFamily="34" charset="0"/>
              <a:buChar char="•"/>
              <a:defRPr/>
            </a:lvl1pPr>
            <a:lvl2pPr marL="471488" indent="-201216">
              <a:lnSpc>
                <a:spcPct val="90000"/>
              </a:lnSpc>
              <a:spcAft>
                <a:spcPts val="0"/>
              </a:spcAft>
              <a:buSzPct val="60000"/>
              <a:buFont typeface="Garamond" pitchFamily="18" charset="0"/>
              <a:buChar char="−"/>
              <a:defRPr/>
            </a:lvl2pPr>
            <a:lvl3pPr marL="739379" indent="-200025">
              <a:lnSpc>
                <a:spcPct val="90000"/>
              </a:lnSpc>
              <a:spcAft>
                <a:spcPts val="0"/>
              </a:spcAft>
              <a:buSzPct val="60000"/>
              <a:buFont typeface="Courier New" pitchFamily="49" charset="0"/>
              <a:buChar char="o"/>
              <a:defRPr/>
            </a:lvl3pPr>
            <a:lvl4pPr marL="1007269" indent="-197644">
              <a:lnSpc>
                <a:spcPct val="90000"/>
              </a:lnSpc>
              <a:spcAft>
                <a:spcPts val="0"/>
              </a:spcAft>
              <a:buFont typeface="Wingdings" pitchFamily="2" charset="2"/>
              <a:buChar char="Ø"/>
              <a:defRPr/>
            </a:lvl4pPr>
            <a:lvl5pPr marL="1278731" indent="-198835">
              <a:lnSpc>
                <a:spcPct val="90000"/>
              </a:lnSpc>
              <a:spcAft>
                <a:spcPts val="0"/>
              </a:spcAft>
              <a:buFont typeface="Wingdings" pitchFamily="2" charset="2"/>
              <a:buChar char="ü"/>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10" name="Titolo 1">
            <a:extLst>
              <a:ext uri="{FF2B5EF4-FFF2-40B4-BE49-F238E27FC236}">
                <a16:creationId xmlns:a16="http://schemas.microsoft.com/office/drawing/2014/main" id="{868577E5-A7F5-4350-B05A-B1AF871887E2}"/>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BF3ECE4C-F436-4964-9EC2-092A4BE92883}"/>
              </a:ext>
            </a:extLst>
          </p:cNvPr>
          <p:cNvSpPr>
            <a:spLocks noGrp="1"/>
          </p:cNvSpPr>
          <p:nvPr>
            <p:ph type="body" sz="quarter" idx="14"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2F8C4F54-FF58-42D3-9B3E-8B8D63051B91}"/>
              </a:ext>
            </a:extLst>
          </p:cNvPr>
          <p:cNvSpPr>
            <a:spLocks noGrp="1"/>
          </p:cNvSpPr>
          <p:nvPr>
            <p:ph type="ftr" sz="quarter" idx="15"/>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423589002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ri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84AEEFA-97BB-CE41-A79B-87D26BB0211B}" type="slidenum">
              <a:rPr lang="it-IT" smtClean="0"/>
              <a:pPr/>
              <a:t>‹#›</a:t>
            </a:fld>
            <a:endParaRPr lang="it-IT" dirty="0"/>
          </a:p>
        </p:txBody>
      </p:sp>
      <p:sp>
        <p:nvSpPr>
          <p:cNvPr id="12" name="Text Placeholder 11"/>
          <p:cNvSpPr>
            <a:spLocks noGrp="1"/>
          </p:cNvSpPr>
          <p:nvPr>
            <p:ph type="body" sz="quarter" idx="13" hasCustomPrompt="1"/>
          </p:nvPr>
        </p:nvSpPr>
        <p:spPr>
          <a:xfrm>
            <a:off x="2314163" y="1278000"/>
            <a:ext cx="5829711" cy="3137297"/>
          </a:xfrm>
        </p:spPr>
        <p:txBody>
          <a:bodyPr>
            <a:noAutofit/>
          </a:bodyPr>
          <a:lstStyle>
            <a:lvl1pPr marL="335756" indent="-335756">
              <a:lnSpc>
                <a:spcPct val="120000"/>
              </a:lnSpc>
              <a:spcBef>
                <a:spcPts val="0"/>
              </a:spcBef>
              <a:spcAft>
                <a:spcPts val="0"/>
              </a:spcAft>
              <a:buFont typeface="Arial" pitchFamily="34" charset="0"/>
              <a:buNone/>
              <a:defRPr sz="1050">
                <a:latin typeface="Arial" panose="020B0604020202020204" pitchFamily="34" charset="0"/>
                <a:cs typeface="Arial" pitchFamily="34" charset="0"/>
              </a:defRPr>
            </a:lvl1pPr>
            <a:lvl2pPr marL="405000" indent="-135000">
              <a:buSzPct val="60000"/>
              <a:buFont typeface="Garamond" pitchFamily="18" charset="0"/>
              <a:buChar char="−"/>
              <a:defRPr/>
            </a:lvl2pPr>
            <a:lvl3pPr marL="675000" indent="-135000">
              <a:buSzPct val="60000"/>
              <a:buFont typeface="Courier New" pitchFamily="49" charset="0"/>
              <a:buChar char="o"/>
              <a:defRPr/>
            </a:lvl3pPr>
            <a:lvl4pPr marL="945000" indent="-135000">
              <a:buFont typeface="Wingdings" pitchFamily="2" charset="2"/>
              <a:buChar char="Ø"/>
              <a:defRPr/>
            </a:lvl4pPr>
            <a:lvl5pPr marL="1215000" indent="-135000">
              <a:buFont typeface="Wingdings" pitchFamily="2" charset="2"/>
              <a:buChar char="ü"/>
              <a:defRPr/>
            </a:lvl5pPr>
          </a:lstStyle>
          <a:p>
            <a:pPr lvl="0"/>
            <a:r>
              <a:rPr lang="en-US" dirty="0"/>
              <a:t>1	Click to edit Master text styles</a:t>
            </a:r>
          </a:p>
          <a:p>
            <a:pPr lvl="0"/>
            <a:r>
              <a:rPr lang="en-US" dirty="0"/>
              <a:t>2</a:t>
            </a:r>
          </a:p>
          <a:p>
            <a:pPr lvl="0"/>
            <a:r>
              <a:rPr lang="en-US" dirty="0"/>
              <a:t>3	</a:t>
            </a:r>
          </a:p>
        </p:txBody>
      </p:sp>
      <p:sp>
        <p:nvSpPr>
          <p:cNvPr id="8" name="Titolo 1">
            <a:extLst>
              <a:ext uri="{FF2B5EF4-FFF2-40B4-BE49-F238E27FC236}">
                <a16:creationId xmlns:a16="http://schemas.microsoft.com/office/drawing/2014/main" id="{C36F2145-46E3-4338-94DB-FFEC6AD7BAA9}"/>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9" name="Text Placeholder 9">
            <a:extLst>
              <a:ext uri="{FF2B5EF4-FFF2-40B4-BE49-F238E27FC236}">
                <a16:creationId xmlns:a16="http://schemas.microsoft.com/office/drawing/2014/main" id="{64AE23CB-8C43-4D75-9D80-895735536EE2}"/>
              </a:ext>
            </a:extLst>
          </p:cNvPr>
          <p:cNvSpPr>
            <a:spLocks noGrp="1"/>
          </p:cNvSpPr>
          <p:nvPr>
            <p:ph type="body" sz="quarter" idx="14"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7AA474E5-6677-47D5-A9EA-634E550CA20F}"/>
              </a:ext>
            </a:extLst>
          </p:cNvPr>
          <p:cNvSpPr>
            <a:spLocks noGrp="1"/>
          </p:cNvSpPr>
          <p:nvPr>
            <p:ph type="ftr" sz="quarter" idx="15"/>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21016635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 con citazione">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2304000" y="1278000"/>
            <a:ext cx="5828400" cy="1307106"/>
          </a:xfrm>
        </p:spPr>
        <p:txBody>
          <a:bodyPr>
            <a:noAutofit/>
          </a:bodyPr>
          <a:lstStyle>
            <a:lvl1pPr>
              <a:spcBef>
                <a:spcPts val="0"/>
              </a:spcBef>
              <a:spcAft>
                <a:spcPts val="0"/>
              </a:spcAft>
              <a:defRPr sz="1800"/>
            </a:lvl1pPr>
          </a:lstStyle>
          <a:p>
            <a:pPr lvl="0"/>
            <a:r>
              <a:rPr lang="it-IT" dirty="0"/>
              <a:t>Testo introduttivo</a:t>
            </a:r>
          </a:p>
        </p:txBody>
      </p:sp>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5" name="Text Placeholder 4"/>
          <p:cNvSpPr>
            <a:spLocks noGrp="1"/>
          </p:cNvSpPr>
          <p:nvPr>
            <p:ph type="body" sz="quarter" idx="15" hasCustomPrompt="1"/>
          </p:nvPr>
        </p:nvSpPr>
        <p:spPr>
          <a:xfrm>
            <a:off x="2304000" y="2619251"/>
            <a:ext cx="5828400" cy="1832372"/>
          </a:xfrm>
        </p:spPr>
        <p:txBody>
          <a:bodyPr>
            <a:noAutofit/>
          </a:bodyPr>
          <a:lstStyle>
            <a:lvl1pPr>
              <a:spcBef>
                <a:spcPts val="900"/>
              </a:spcBef>
              <a:spcAft>
                <a:spcPts val="0"/>
              </a:spcAft>
              <a:defRPr sz="1000">
                <a:latin typeface="Arial" panose="020B0604020202020204" pitchFamily="34" charset="0"/>
                <a:cs typeface="Arial" pitchFamily="34" charset="0"/>
              </a:defRPr>
            </a:lvl1pPr>
          </a:lstStyle>
          <a:p>
            <a:pPr lvl="0"/>
            <a:r>
              <a:rPr lang="en-US" dirty="0" err="1"/>
              <a:t>Citazione</a:t>
            </a:r>
            <a:endParaRPr lang="it-IT" dirty="0"/>
          </a:p>
        </p:txBody>
      </p:sp>
      <p:sp>
        <p:nvSpPr>
          <p:cNvPr id="10" name="Titolo 1">
            <a:extLst>
              <a:ext uri="{FF2B5EF4-FFF2-40B4-BE49-F238E27FC236}">
                <a16:creationId xmlns:a16="http://schemas.microsoft.com/office/drawing/2014/main" id="{6E9B4532-C675-468E-A9AD-85A7490565AF}"/>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162E409E-B54F-42A8-8A4C-E24142FC1E2C}"/>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44F7CFEA-D028-4655-A303-7266FDF73CEC}"/>
              </a:ext>
            </a:extLst>
          </p:cNvPr>
          <p:cNvSpPr>
            <a:spLocks noGrp="1"/>
          </p:cNvSpPr>
          <p:nvPr>
            <p:ph type="ftr" sz="quarter" idx="16"/>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2754634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3" name="Segnaposto contenuto 2"/>
          <p:cNvSpPr>
            <a:spLocks noGrp="1"/>
          </p:cNvSpPr>
          <p:nvPr>
            <p:ph idx="1" hasCustomPrompt="1"/>
          </p:nvPr>
        </p:nvSpPr>
        <p:spPr>
          <a:xfrm>
            <a:off x="2303462" y="1278000"/>
            <a:ext cx="5829712" cy="2664080"/>
          </a:xfrm>
        </p:spPr>
        <p:txBody>
          <a:bodyPr>
            <a:noAutofit/>
          </a:bodyPr>
          <a:lstStyle>
            <a:lvl1pPr>
              <a:spcBef>
                <a:spcPts val="0"/>
              </a:spcBef>
              <a:spcAft>
                <a:spcPts val="0"/>
              </a:spcAft>
              <a:defRPr sz="2400"/>
            </a:lvl1pPr>
          </a:lstStyle>
          <a:p>
            <a:pPr lvl="0"/>
            <a:r>
              <a:rPr lang="it-IT" dirty="0"/>
              <a:t>Citazione</a:t>
            </a:r>
          </a:p>
        </p:txBody>
      </p:sp>
      <p:sp>
        <p:nvSpPr>
          <p:cNvPr id="6" name="Segnaposto numero diapositiva 5"/>
          <p:cNvSpPr>
            <a:spLocks noGrp="1"/>
          </p:cNvSpPr>
          <p:nvPr>
            <p:ph type="sldNum" sz="quarter" idx="12"/>
          </p:nvPr>
        </p:nvSpPr>
        <p:spPr/>
        <p:txBody>
          <a:bodyPr/>
          <a:lstStyle/>
          <a:p>
            <a:fld id="{784AEEFA-97BB-CE41-A79B-87D26BB0211B}" type="slidenum">
              <a:rPr lang="it-IT" smtClean="0"/>
              <a:t>‹#›</a:t>
            </a:fld>
            <a:endParaRPr lang="it-IT"/>
          </a:p>
        </p:txBody>
      </p:sp>
      <p:sp>
        <p:nvSpPr>
          <p:cNvPr id="5" name="Text Placeholder 4"/>
          <p:cNvSpPr>
            <a:spLocks noGrp="1"/>
          </p:cNvSpPr>
          <p:nvPr>
            <p:ph type="body" sz="quarter" idx="15" hasCustomPrompt="1"/>
          </p:nvPr>
        </p:nvSpPr>
        <p:spPr>
          <a:xfrm>
            <a:off x="2304719" y="4043633"/>
            <a:ext cx="5828400" cy="343822"/>
          </a:xfrm>
        </p:spPr>
        <p:txBody>
          <a:bodyPr>
            <a:noAutofit/>
          </a:bodyPr>
          <a:lstStyle>
            <a:lvl1pPr>
              <a:spcBef>
                <a:spcPts val="900"/>
              </a:spcBef>
              <a:spcAft>
                <a:spcPts val="0"/>
              </a:spcAft>
              <a:defRPr sz="1100">
                <a:latin typeface="Garamond" pitchFamily="18" charset="0"/>
                <a:cs typeface="Arial" pitchFamily="34" charset="0"/>
              </a:defRPr>
            </a:lvl1pPr>
          </a:lstStyle>
          <a:p>
            <a:pPr lvl="0"/>
            <a:r>
              <a:rPr lang="en-US" dirty="0" err="1"/>
              <a:t>Attribuzione</a:t>
            </a:r>
            <a:r>
              <a:rPr lang="en-US" dirty="0"/>
              <a:t>, </a:t>
            </a:r>
            <a:r>
              <a:rPr lang="en-US" dirty="0" err="1"/>
              <a:t>Autore</a:t>
            </a:r>
            <a:endParaRPr lang="it-IT" dirty="0"/>
          </a:p>
        </p:txBody>
      </p:sp>
      <p:sp>
        <p:nvSpPr>
          <p:cNvPr id="10" name="Titolo 1">
            <a:extLst>
              <a:ext uri="{FF2B5EF4-FFF2-40B4-BE49-F238E27FC236}">
                <a16:creationId xmlns:a16="http://schemas.microsoft.com/office/drawing/2014/main" id="{746309C3-750C-46D9-8F85-3AD468DC12E4}"/>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9DEBE185-0AE4-4D82-9FF4-29848BED23CE}"/>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CF1333C7-2334-4C05-8FAF-E696B2F1CB10}"/>
              </a:ext>
            </a:extLst>
          </p:cNvPr>
          <p:cNvSpPr>
            <a:spLocks noGrp="1"/>
          </p:cNvSpPr>
          <p:nvPr>
            <p:ph type="ftr" sz="quarter" idx="16"/>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402757183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302205" y="1287950"/>
            <a:ext cx="2880000" cy="3131344"/>
          </a:xfrm>
        </p:spPr>
        <p:txBody>
          <a:bodyPr>
            <a:noAutofit/>
          </a:bodyPr>
          <a:lstStyle>
            <a:lvl1pPr>
              <a:lnSpc>
                <a:spcPct val="90000"/>
              </a:lnSpc>
              <a:spcBef>
                <a:spcPts val="0"/>
              </a:spcBef>
              <a:spcAft>
                <a:spcPts val="0"/>
              </a:spcAft>
              <a:defRPr sz="1350"/>
            </a:lvl1pPr>
            <a:lvl2pPr>
              <a:lnSpc>
                <a:spcPct val="90000"/>
              </a:lnSpc>
              <a:defRPr sz="1350"/>
            </a:lvl2pPr>
            <a:lvl3pPr>
              <a:lnSpc>
                <a:spcPct val="90000"/>
              </a:lnSpc>
              <a:defRPr sz="1350"/>
            </a:lvl3pPr>
            <a:lvl4pPr>
              <a:lnSpc>
                <a:spcPct val="90000"/>
              </a:lnSpc>
              <a:defRPr sz="1350"/>
            </a:lvl4pPr>
            <a:lvl5pPr>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4" name="Segnaposto contenuto 3"/>
          <p:cNvSpPr>
            <a:spLocks noGrp="1"/>
          </p:cNvSpPr>
          <p:nvPr>
            <p:ph sz="half" idx="2"/>
          </p:nvPr>
        </p:nvSpPr>
        <p:spPr>
          <a:xfrm>
            <a:off x="5313283" y="1287950"/>
            <a:ext cx="2880000" cy="3132000"/>
          </a:xfrm>
        </p:spPr>
        <p:txBody>
          <a:bodyPr>
            <a:noAutofit/>
          </a:bodyPr>
          <a:lstStyle>
            <a:lvl1pPr>
              <a:lnSpc>
                <a:spcPct val="90000"/>
              </a:lnSpc>
              <a:spcBef>
                <a:spcPts val="0"/>
              </a:spcBef>
              <a:spcAft>
                <a:spcPts val="0"/>
              </a:spcAft>
              <a:defRPr sz="1350"/>
            </a:lvl1pPr>
            <a:lvl2pPr>
              <a:lnSpc>
                <a:spcPct val="90000"/>
              </a:lnSpc>
              <a:defRPr sz="1350"/>
            </a:lvl2pPr>
            <a:lvl3pPr>
              <a:lnSpc>
                <a:spcPct val="90000"/>
              </a:lnSpc>
              <a:defRPr sz="1350"/>
            </a:lvl3pPr>
            <a:lvl4pPr>
              <a:lnSpc>
                <a:spcPct val="90000"/>
              </a:lnSpc>
              <a:defRPr sz="1350"/>
            </a:lvl4pPr>
            <a:lvl5pPr>
              <a:lnSpc>
                <a:spcPct val="90000"/>
              </a:lnSpc>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7" name="Segnaposto numero diapositiva 6"/>
          <p:cNvSpPr>
            <a:spLocks noGrp="1"/>
          </p:cNvSpPr>
          <p:nvPr>
            <p:ph type="sldNum" sz="quarter" idx="12"/>
          </p:nvPr>
        </p:nvSpPr>
        <p:spPr/>
        <p:txBody>
          <a:bodyPr/>
          <a:lstStyle/>
          <a:p>
            <a:fld id="{784AEEFA-97BB-CE41-A79B-87D26BB0211B}" type="slidenum">
              <a:rPr lang="it-IT" smtClean="0"/>
              <a:t>‹#›</a:t>
            </a:fld>
            <a:endParaRPr lang="it-IT"/>
          </a:p>
        </p:txBody>
      </p:sp>
      <p:sp>
        <p:nvSpPr>
          <p:cNvPr id="8" name="Titolo 1">
            <a:extLst>
              <a:ext uri="{FF2B5EF4-FFF2-40B4-BE49-F238E27FC236}">
                <a16:creationId xmlns:a16="http://schemas.microsoft.com/office/drawing/2014/main" id="{3ABF83E2-B34E-4FE6-9230-4FECE4E9ADC5}"/>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1" name="Text Placeholder 9">
            <a:extLst>
              <a:ext uri="{FF2B5EF4-FFF2-40B4-BE49-F238E27FC236}">
                <a16:creationId xmlns:a16="http://schemas.microsoft.com/office/drawing/2014/main" id="{BAF4785E-F5E3-4AFF-BCAE-26A3E77CB7EB}"/>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2756E0DA-BEC2-47F8-B544-55BCF3DC58A6}"/>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341922355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hasCustomPrompt="1"/>
          </p:nvPr>
        </p:nvSpPr>
        <p:spPr>
          <a:xfrm>
            <a:off x="2329278" y="1278000"/>
            <a:ext cx="2880000" cy="375047"/>
          </a:xfrm>
        </p:spPr>
        <p:txBody>
          <a:bodyPr anchor="ctr" anchorCtr="0">
            <a:noAutofit/>
          </a:bodyPr>
          <a:lstStyle>
            <a:lvl1pPr marL="0" indent="0">
              <a:lnSpc>
                <a:spcPct val="80000"/>
              </a:lnSpc>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4" name="Segnaposto contenuto 3"/>
          <p:cNvSpPr>
            <a:spLocks noGrp="1"/>
          </p:cNvSpPr>
          <p:nvPr>
            <p:ph sz="half" idx="2"/>
          </p:nvPr>
        </p:nvSpPr>
        <p:spPr>
          <a:xfrm>
            <a:off x="2329278" y="1679284"/>
            <a:ext cx="2880000" cy="2756297"/>
          </a:xfrm>
        </p:spPr>
        <p:txBody>
          <a:bodyPr>
            <a:normAutofit/>
          </a:bodyPr>
          <a:lstStyle>
            <a:lvl1pPr>
              <a:lnSpc>
                <a:spcPct val="90000"/>
              </a:lnSpc>
              <a:spcBef>
                <a:spcPts val="0"/>
              </a:spcBef>
              <a:spcAft>
                <a:spcPts val="0"/>
              </a:spcAft>
              <a:defRPr sz="1500"/>
            </a:lvl1pPr>
            <a:lvl2pPr>
              <a:lnSpc>
                <a:spcPct val="90000"/>
              </a:lnSpc>
              <a:defRPr sz="1500"/>
            </a:lvl2pPr>
            <a:lvl3pPr>
              <a:lnSpc>
                <a:spcPct val="90000"/>
              </a:lnSpc>
              <a:defRPr sz="1500"/>
            </a:lvl3pPr>
            <a:lvl4pPr>
              <a:lnSpc>
                <a:spcPct val="90000"/>
              </a:lnSpc>
              <a:defRPr sz="1500"/>
            </a:lvl4pPr>
            <a:lvl5pPr>
              <a:lnSpc>
                <a:spcPct val="90000"/>
              </a:lnSpc>
              <a:defRPr sz="15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5" name="Segnaposto testo 4"/>
          <p:cNvSpPr>
            <a:spLocks noGrp="1"/>
          </p:cNvSpPr>
          <p:nvPr>
            <p:ph type="body" sz="quarter" idx="3" hasCustomPrompt="1"/>
          </p:nvPr>
        </p:nvSpPr>
        <p:spPr>
          <a:xfrm>
            <a:off x="5328318" y="1278000"/>
            <a:ext cx="2880000" cy="375047"/>
          </a:xfrm>
        </p:spPr>
        <p:txBody>
          <a:bodyPr anchor="ctr" anchorCtr="0">
            <a:noAutofit/>
          </a:bodyPr>
          <a:lstStyle>
            <a:lvl1pPr marL="0" indent="0">
              <a:lnSpc>
                <a:spcPct val="80000"/>
              </a:lnSpc>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p>
        </p:txBody>
      </p:sp>
      <p:sp>
        <p:nvSpPr>
          <p:cNvPr id="6" name="Segnaposto contenuto 5"/>
          <p:cNvSpPr>
            <a:spLocks noGrp="1"/>
          </p:cNvSpPr>
          <p:nvPr>
            <p:ph sz="quarter" idx="4"/>
          </p:nvPr>
        </p:nvSpPr>
        <p:spPr>
          <a:xfrm>
            <a:off x="5328318" y="1679284"/>
            <a:ext cx="2880000" cy="2756297"/>
          </a:xfrm>
        </p:spPr>
        <p:txBody>
          <a:bodyPr>
            <a:normAutofit/>
          </a:bodyPr>
          <a:lstStyle>
            <a:lvl1pPr>
              <a:lnSpc>
                <a:spcPct val="90000"/>
              </a:lnSpc>
              <a:spcBef>
                <a:spcPts val="0"/>
              </a:spcBef>
              <a:spcAft>
                <a:spcPts val="0"/>
              </a:spcAft>
              <a:defRPr sz="1500"/>
            </a:lvl1pPr>
            <a:lvl2pPr>
              <a:lnSpc>
                <a:spcPct val="90000"/>
              </a:lnSpc>
              <a:defRPr sz="1500"/>
            </a:lvl2pPr>
            <a:lvl3pPr>
              <a:lnSpc>
                <a:spcPct val="90000"/>
              </a:lnSpc>
              <a:defRPr sz="1500"/>
            </a:lvl3pPr>
            <a:lvl4pPr>
              <a:lnSpc>
                <a:spcPct val="90000"/>
              </a:lnSpc>
              <a:defRPr sz="1500"/>
            </a:lvl4pPr>
            <a:lvl5pPr>
              <a:lnSpc>
                <a:spcPct val="90000"/>
              </a:lnSpc>
              <a:defRPr sz="15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dirty="0"/>
          </a:p>
        </p:txBody>
      </p:sp>
      <p:sp>
        <p:nvSpPr>
          <p:cNvPr id="9" name="Segnaposto numero diapositiva 8"/>
          <p:cNvSpPr>
            <a:spLocks noGrp="1"/>
          </p:cNvSpPr>
          <p:nvPr>
            <p:ph type="sldNum" sz="quarter" idx="12"/>
          </p:nvPr>
        </p:nvSpPr>
        <p:spPr/>
        <p:txBody>
          <a:bodyPr/>
          <a:lstStyle/>
          <a:p>
            <a:fld id="{784AEEFA-97BB-CE41-A79B-87D26BB0211B}" type="slidenum">
              <a:rPr lang="it-IT" smtClean="0"/>
              <a:t>‹#›</a:t>
            </a:fld>
            <a:endParaRPr lang="it-IT"/>
          </a:p>
        </p:txBody>
      </p:sp>
      <p:sp>
        <p:nvSpPr>
          <p:cNvPr id="10" name="Titolo 1">
            <a:extLst>
              <a:ext uri="{FF2B5EF4-FFF2-40B4-BE49-F238E27FC236}">
                <a16:creationId xmlns:a16="http://schemas.microsoft.com/office/drawing/2014/main" id="{F722FB32-B789-499C-8BFB-79A59D94559E}"/>
              </a:ext>
            </a:extLst>
          </p:cNvPr>
          <p:cNvSpPr>
            <a:spLocks noGrp="1"/>
          </p:cNvSpPr>
          <p:nvPr>
            <p:ph type="title" hasCustomPrompt="1"/>
          </p:nvPr>
        </p:nvSpPr>
        <p:spPr>
          <a:xfrm>
            <a:off x="2302205" y="147600"/>
            <a:ext cx="5828400" cy="338709"/>
          </a:xfrm>
        </p:spPr>
        <p:txBody>
          <a:bodyPr/>
          <a:lstStyle/>
          <a:p>
            <a:r>
              <a:rPr lang="it-IT" sz="2400" dirty="0">
                <a:latin typeface="Garamond"/>
                <a:cs typeface="Garamond"/>
              </a:rPr>
              <a:t>Titolo slide</a:t>
            </a:r>
            <a:endParaRPr lang="it-IT" dirty="0"/>
          </a:p>
        </p:txBody>
      </p:sp>
      <p:sp>
        <p:nvSpPr>
          <p:cNvPr id="13" name="Text Placeholder 9">
            <a:extLst>
              <a:ext uri="{FF2B5EF4-FFF2-40B4-BE49-F238E27FC236}">
                <a16:creationId xmlns:a16="http://schemas.microsoft.com/office/drawing/2014/main" id="{7E34B385-D6E9-4734-9D52-AF9FAC6432DE}"/>
              </a:ext>
            </a:extLst>
          </p:cNvPr>
          <p:cNvSpPr>
            <a:spLocks noGrp="1"/>
          </p:cNvSpPr>
          <p:nvPr>
            <p:ph type="body" sz="quarter" idx="13" hasCustomPrompt="1"/>
          </p:nvPr>
        </p:nvSpPr>
        <p:spPr>
          <a:xfrm>
            <a:off x="2302206" y="486000"/>
            <a:ext cx="5828400" cy="463550"/>
          </a:xfrm>
        </p:spPr>
        <p:txBody>
          <a:bodyPr/>
          <a:lstStyle>
            <a:lvl1pPr>
              <a:lnSpc>
                <a:spcPct val="100000"/>
              </a:lnSpc>
              <a:spcBef>
                <a:spcPts val="0"/>
              </a:spcBef>
              <a:defRPr/>
            </a:lvl1pPr>
          </a:lstStyle>
          <a:p>
            <a:pPr lvl="0"/>
            <a:r>
              <a:rPr lang="it-IT" noProof="0" dirty="0"/>
              <a:t>Eventuale sottotitolo</a:t>
            </a:r>
          </a:p>
        </p:txBody>
      </p:sp>
      <p:sp>
        <p:nvSpPr>
          <p:cNvPr id="2" name="Footer Placeholder 1">
            <a:extLst>
              <a:ext uri="{FF2B5EF4-FFF2-40B4-BE49-F238E27FC236}">
                <a16:creationId xmlns:a16="http://schemas.microsoft.com/office/drawing/2014/main" id="{3355CFA6-04DE-4A45-B637-65DFE0ED77FC}"/>
              </a:ext>
            </a:extLst>
          </p:cNvPr>
          <p:cNvSpPr>
            <a:spLocks noGrp="1"/>
          </p:cNvSpPr>
          <p:nvPr>
            <p:ph type="ftr" sz="quarter" idx="14"/>
          </p:nvPr>
        </p:nvSpPr>
        <p:spPr/>
        <p:txBody>
          <a:bodyPr/>
          <a:lstStyle>
            <a:lvl1pPr algn="ctr">
              <a:defRPr sz="1200" b="0" i="0" u="none">
                <a:solidFill>
                  <a:srgbClr val="FF7E00"/>
                </a:solidFill>
                <a:latin typeface="Times New Roman" panose="02020603050405020304" pitchFamily="18" charset="0"/>
              </a:defRPr>
            </a:lvl1pPr>
          </a:lstStyle>
          <a:p>
            <a:endParaRPr lang="it-IT" dirty="0"/>
          </a:p>
        </p:txBody>
      </p:sp>
    </p:spTree>
    <p:extLst>
      <p:ext uri="{BB962C8B-B14F-4D97-AF65-F5344CB8AC3E}">
        <p14:creationId xmlns:p14="http://schemas.microsoft.com/office/powerpoint/2010/main" val="16967706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304056" y="1278000"/>
            <a:ext cx="5829710" cy="3112626"/>
          </a:xfrm>
          <a:prstGeom prst="rect">
            <a:avLst/>
          </a:prstGeom>
        </p:spPr>
        <p:txBody>
          <a:bodyPr vert="horz" lIns="0" tIns="0" rIns="0" bIns="0" rtlCol="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p:cNvSpPr>
            <a:spLocks noGrp="1"/>
          </p:cNvSpPr>
          <p:nvPr>
            <p:ph type="ftr" sz="quarter" idx="3"/>
          </p:nvPr>
        </p:nvSpPr>
        <p:spPr>
          <a:xfrm>
            <a:off x="2303462" y="4767264"/>
            <a:ext cx="5829711" cy="273844"/>
          </a:xfrm>
          <a:prstGeom prst="rect">
            <a:avLst/>
          </a:prstGeom>
        </p:spPr>
        <p:txBody>
          <a:bodyPr vert="horz" lIns="0" tIns="45720" rIns="0" bIns="45720" rtlCol="0" anchor="ctr"/>
          <a:lstStyle>
            <a:lvl1pPr algn="ctr">
              <a:defRPr sz="1200" b="0" i="0" u="none">
                <a:solidFill>
                  <a:srgbClr val="FF7E00"/>
                </a:solidFill>
                <a:latin typeface="Times New Roman" panose="02020603050405020304" pitchFamily="18" charset="0"/>
              </a:defRPr>
            </a:lvl1pPr>
          </a:lstStyle>
          <a:p>
            <a:endParaRPr lang="it-IT" dirty="0"/>
          </a:p>
        </p:txBody>
      </p:sp>
      <p:sp>
        <p:nvSpPr>
          <p:cNvPr id="6" name="Segnaposto numero diapositiva 5"/>
          <p:cNvSpPr>
            <a:spLocks noGrp="1"/>
          </p:cNvSpPr>
          <p:nvPr>
            <p:ph type="sldNum" sz="quarter" idx="4"/>
          </p:nvPr>
        </p:nvSpPr>
        <p:spPr>
          <a:xfrm>
            <a:off x="147639" y="4767264"/>
            <a:ext cx="1223962" cy="273844"/>
          </a:xfrm>
          <a:prstGeom prst="rect">
            <a:avLst/>
          </a:prstGeom>
        </p:spPr>
        <p:txBody>
          <a:bodyPr vert="horz" lIns="91440" tIns="45720" rIns="91440" bIns="45720" rtlCol="0" anchor="ctr"/>
          <a:lstStyle>
            <a:lvl1pPr algn="l">
              <a:defRPr sz="1200">
                <a:solidFill>
                  <a:schemeClr val="tx1">
                    <a:tint val="75000"/>
                  </a:schemeClr>
                </a:solidFill>
                <a:latin typeface="Garamond" pitchFamily="18" charset="0"/>
              </a:defRPr>
            </a:lvl1pPr>
          </a:lstStyle>
          <a:p>
            <a:fld id="{784AEEFA-97BB-CE41-A79B-87D26BB0211B}" type="slidenum">
              <a:rPr lang="it-IT" smtClean="0"/>
              <a:pPr/>
              <a:t>‹#›</a:t>
            </a:fld>
            <a:endParaRPr lang="it-IT" dirty="0"/>
          </a:p>
        </p:txBody>
      </p:sp>
      <p:pic>
        <p:nvPicPr>
          <p:cNvPr id="9" name="Immagine 6"/>
          <p:cNvPicPr>
            <a:picLocks/>
          </p:cNvPicPr>
          <p:nvPr/>
        </p:nvPicPr>
        <p:blipFill>
          <a:blip r:embed="rId26"/>
          <a:stretch>
            <a:fillRect/>
          </a:stretch>
        </p:blipFill>
        <p:spPr>
          <a:xfrm>
            <a:off x="0" y="0"/>
            <a:ext cx="587466" cy="438150"/>
          </a:xfrm>
          <a:prstGeom prst="rect">
            <a:avLst/>
          </a:prstGeom>
        </p:spPr>
      </p:pic>
      <p:sp>
        <p:nvSpPr>
          <p:cNvPr id="4" name="Title Placeholder 3">
            <a:extLst>
              <a:ext uri="{FF2B5EF4-FFF2-40B4-BE49-F238E27FC236}">
                <a16:creationId xmlns:a16="http://schemas.microsoft.com/office/drawing/2014/main" id="{01482C2E-169F-431C-A915-56EA921FB0D4}"/>
              </a:ext>
            </a:extLst>
          </p:cNvPr>
          <p:cNvSpPr>
            <a:spLocks noGrp="1"/>
          </p:cNvSpPr>
          <p:nvPr>
            <p:ph type="title"/>
          </p:nvPr>
        </p:nvSpPr>
        <p:spPr>
          <a:xfrm>
            <a:off x="2304000" y="147600"/>
            <a:ext cx="5828400" cy="338400"/>
          </a:xfrm>
          <a:prstGeom prst="rect">
            <a:avLst/>
          </a:prstGeom>
        </p:spPr>
        <p:txBody>
          <a:bodyPr vert="horz" lIns="0" tIns="0" rIns="0" bIns="0" rtlCol="0" anchor="t" anchorCtr="0">
            <a:noAutofit/>
          </a:bodyPr>
          <a:lstStyle/>
          <a:p>
            <a:r>
              <a:rPr lang="en-US" dirty="0" err="1"/>
              <a:t>Titolo</a:t>
            </a:r>
            <a:r>
              <a:rPr lang="en-US" dirty="0"/>
              <a:t> slide</a:t>
            </a:r>
            <a:endParaRPr lang="it-IT" dirty="0"/>
          </a:p>
        </p:txBody>
      </p:sp>
      <p:sp>
        <p:nvSpPr>
          <p:cNvPr id="2" name="JS SlideHeader">
            <a:extLst>
              <a:ext uri="{FF2B5EF4-FFF2-40B4-BE49-F238E27FC236}">
                <a16:creationId xmlns:a16="http://schemas.microsoft.com/office/drawing/2014/main" id="{37CE1CA7-E5A3-4D6A-AAD2-52B52381961E}"/>
              </a:ext>
            </a:extLst>
          </p:cNvPr>
          <p:cNvSpPr txBox="1"/>
          <p:nvPr userDrawn="1"/>
        </p:nvSpPr>
        <p:spPr>
          <a:xfrm>
            <a:off x="914400" y="63500"/>
            <a:ext cx="7315200" cy="276999"/>
          </a:xfrm>
          <a:prstGeom prst="rect">
            <a:avLst/>
          </a:prstGeom>
          <a:noFill/>
        </p:spPr>
        <p:txBody>
          <a:bodyPr vert="horz" wrap="square" rtlCol="0">
            <a:spAutoFit/>
          </a:bodyPr>
          <a:lstStyle/>
          <a:p>
            <a:pPr algn="ctr"/>
            <a:endParaRPr lang="it-IT" sz="1200" b="0" i="0" u="none" dirty="0" err="1">
              <a:solidFill>
                <a:srgbClr val="FF7E00"/>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1264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4" r:id="rId6"/>
    <p:sldLayoutId id="2147483665" r:id="rId7"/>
    <p:sldLayoutId id="2147483652" r:id="rId8"/>
    <p:sldLayoutId id="2147483653" r:id="rId9"/>
    <p:sldLayoutId id="2147483654" r:id="rId10"/>
    <p:sldLayoutId id="2147483655" r:id="rId11"/>
    <p:sldLayoutId id="2147483673" r:id="rId12"/>
    <p:sldLayoutId id="2147483657" r:id="rId13"/>
    <p:sldLayoutId id="2147483663" r:id="rId14"/>
    <p:sldLayoutId id="2147483662" r:id="rId15"/>
    <p:sldLayoutId id="2147483656" r:id="rId16"/>
    <p:sldLayoutId id="2147483666" r:id="rId17"/>
    <p:sldLayoutId id="2147483667" r:id="rId18"/>
    <p:sldLayoutId id="2147483668" r:id="rId19"/>
    <p:sldLayoutId id="2147483671" r:id="rId20"/>
    <p:sldLayoutId id="2147483672" r:id="rId21"/>
    <p:sldLayoutId id="2147483669" r:id="rId22"/>
    <p:sldLayoutId id="2147483658" r:id="rId23"/>
    <p:sldLayoutId id="2147483659" r:id="rId24"/>
  </p:sldLayoutIdLst>
  <p:hf hdr="0" ftr="0" dt="0"/>
  <p:txStyles>
    <p:titleStyle>
      <a:lvl1pPr marL="0" marR="0" indent="0" algn="l" defTabSz="342900" rtl="0" eaLnBrk="1" fontAlgn="auto" latinLnBrk="0" hangingPunct="1">
        <a:lnSpc>
          <a:spcPct val="100000"/>
        </a:lnSpc>
        <a:spcBef>
          <a:spcPct val="0"/>
        </a:spcBef>
        <a:spcAft>
          <a:spcPts val="0"/>
        </a:spcAft>
        <a:buClrTx/>
        <a:buSzTx/>
        <a:buFontTx/>
        <a:buNone/>
        <a:tabLst/>
        <a:defRPr sz="2400" kern="1200">
          <a:solidFill>
            <a:schemeClr val="tx1"/>
          </a:solidFill>
          <a:latin typeface="Garamond" pitchFamily="18" charset="0"/>
          <a:ea typeface="+mj-ea"/>
          <a:cs typeface="+mj-cs"/>
        </a:defRPr>
      </a:lvl1pPr>
    </p:titleStyle>
    <p:bodyStyle>
      <a:lvl1pPr marL="0" indent="0" algn="l" defTabSz="342900" rtl="0" eaLnBrk="1" latinLnBrk="0" hangingPunct="1">
        <a:lnSpc>
          <a:spcPct val="90000"/>
        </a:lnSpc>
        <a:spcBef>
          <a:spcPts val="1500"/>
        </a:spcBef>
        <a:spcAft>
          <a:spcPts val="0"/>
        </a:spcAft>
        <a:buSzPct val="75000"/>
        <a:buFont typeface="Arial"/>
        <a:buNone/>
        <a:defRPr sz="2000" kern="1200">
          <a:solidFill>
            <a:schemeClr val="tx1"/>
          </a:solidFill>
          <a:latin typeface="Garamond" pitchFamily="18" charset="0"/>
          <a:ea typeface="+mn-ea"/>
          <a:cs typeface="+mn-cs"/>
        </a:defRPr>
      </a:lvl1pPr>
      <a:lvl2pPr marL="267891" indent="-267891" algn="l" defTabSz="342900" rtl="0" eaLnBrk="1" latinLnBrk="0" hangingPunct="1">
        <a:lnSpc>
          <a:spcPct val="90000"/>
        </a:lnSpc>
        <a:spcBef>
          <a:spcPts val="0"/>
        </a:spcBef>
        <a:buSzPct val="75000"/>
        <a:buFont typeface="Arial" pitchFamily="34" charset="0"/>
        <a:buChar char="•"/>
        <a:defRPr sz="2000" kern="1200">
          <a:solidFill>
            <a:schemeClr val="tx1"/>
          </a:solidFill>
          <a:latin typeface="Garamond" pitchFamily="18" charset="0"/>
          <a:ea typeface="+mn-ea"/>
          <a:cs typeface="+mn-cs"/>
        </a:defRPr>
      </a:lvl2pPr>
      <a:lvl3pPr marL="539354" indent="-271463" algn="l" defTabSz="342900" rtl="0" eaLnBrk="1" latinLnBrk="0" hangingPunct="1">
        <a:lnSpc>
          <a:spcPct val="90000"/>
        </a:lnSpc>
        <a:spcBef>
          <a:spcPts val="0"/>
        </a:spcBef>
        <a:buSzPct val="75000"/>
        <a:buFont typeface="Garamond" pitchFamily="18" charset="0"/>
        <a:buChar char="─"/>
        <a:defRPr sz="2000" kern="1200">
          <a:solidFill>
            <a:schemeClr val="tx1"/>
          </a:solidFill>
          <a:latin typeface="Garamond" pitchFamily="18" charset="0"/>
          <a:ea typeface="+mn-ea"/>
          <a:cs typeface="+mn-cs"/>
        </a:defRPr>
      </a:lvl3pPr>
      <a:lvl4pPr marL="807244" indent="-267891" algn="l" defTabSz="342900" rtl="0" eaLnBrk="1" latinLnBrk="0" hangingPunct="1">
        <a:lnSpc>
          <a:spcPct val="90000"/>
        </a:lnSpc>
        <a:spcBef>
          <a:spcPts val="0"/>
        </a:spcBef>
        <a:buSzPct val="60000"/>
        <a:buFont typeface="Courier New" pitchFamily="49" charset="0"/>
        <a:buChar char="o"/>
        <a:defRPr sz="2000" kern="1200">
          <a:solidFill>
            <a:schemeClr val="tx1"/>
          </a:solidFill>
          <a:latin typeface="Garamond" pitchFamily="18" charset="0"/>
          <a:ea typeface="+mn-ea"/>
          <a:cs typeface="+mn-cs"/>
        </a:defRPr>
      </a:lvl4pPr>
      <a:lvl5pPr marL="1075135" indent="-267891" algn="l" defTabSz="342900" rtl="0" eaLnBrk="1" latinLnBrk="0" hangingPunct="1">
        <a:lnSpc>
          <a:spcPct val="90000"/>
        </a:lnSpc>
        <a:spcBef>
          <a:spcPts val="0"/>
        </a:spcBef>
        <a:buSzPct val="60000"/>
        <a:buFont typeface="Wingdings" pitchFamily="2" charset="2"/>
        <a:buChar char="Ø"/>
        <a:defRPr sz="2000" kern="1200">
          <a:solidFill>
            <a:schemeClr val="tx1"/>
          </a:solidFill>
          <a:latin typeface="Garamond" pitchFamily="18"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4" userDrawn="1">
          <p15:clr>
            <a:srgbClr val="F26B43"/>
          </p15:clr>
        </p15:guide>
        <p15:guide id="2" pos="14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0DFC66-F157-4332-A35C-F25A7CF5C4BA}"/>
              </a:ext>
            </a:extLst>
          </p:cNvPr>
          <p:cNvSpPr>
            <a:spLocks noGrp="1"/>
          </p:cNvSpPr>
          <p:nvPr>
            <p:ph type="ctrTitle"/>
          </p:nvPr>
        </p:nvSpPr>
        <p:spPr>
          <a:xfrm>
            <a:off x="2228957" y="574505"/>
            <a:ext cx="5828400" cy="1403308"/>
          </a:xfrm>
        </p:spPr>
        <p:txBody>
          <a:bodyPr/>
          <a:lstStyle/>
          <a:p>
            <a:br>
              <a:rPr lang="it-IT" sz="4400" dirty="0"/>
            </a:br>
            <a:r>
              <a:rPr lang="it-IT" sz="4400" dirty="0"/>
              <a:t>NFT: quali rischi giuridici?</a:t>
            </a:r>
          </a:p>
        </p:txBody>
      </p:sp>
      <p:sp>
        <p:nvSpPr>
          <p:cNvPr id="6" name="Subtitle 5">
            <a:extLst>
              <a:ext uri="{FF2B5EF4-FFF2-40B4-BE49-F238E27FC236}">
                <a16:creationId xmlns:a16="http://schemas.microsoft.com/office/drawing/2014/main" id="{D3CD58EC-3D7C-4F52-B7A1-73821093E54E}"/>
              </a:ext>
            </a:extLst>
          </p:cNvPr>
          <p:cNvSpPr>
            <a:spLocks noGrp="1"/>
          </p:cNvSpPr>
          <p:nvPr>
            <p:ph type="subTitle" idx="1"/>
          </p:nvPr>
        </p:nvSpPr>
        <p:spPr>
          <a:xfrm>
            <a:off x="2303463" y="2199181"/>
            <a:ext cx="5828400" cy="514350"/>
          </a:xfrm>
        </p:spPr>
        <p:txBody>
          <a:bodyPr/>
          <a:lstStyle/>
          <a:p>
            <a:r>
              <a:rPr lang="it-IT" sz="1600" dirty="0"/>
              <a:t>La “tokenizzazione”, il mercato e le implicazioni giuridiche nell’arte.</a:t>
            </a:r>
          </a:p>
          <a:p>
            <a:r>
              <a:rPr lang="it-IT" sz="1600" dirty="0"/>
              <a:t>Quali nuove sfide?</a:t>
            </a:r>
          </a:p>
        </p:txBody>
      </p:sp>
      <p:sp>
        <p:nvSpPr>
          <p:cNvPr id="7" name="Text Placeholder 6">
            <a:extLst>
              <a:ext uri="{FF2B5EF4-FFF2-40B4-BE49-F238E27FC236}">
                <a16:creationId xmlns:a16="http://schemas.microsoft.com/office/drawing/2014/main" id="{83B66157-961B-49B1-A9E7-436FEFC1AC52}"/>
              </a:ext>
            </a:extLst>
          </p:cNvPr>
          <p:cNvSpPr>
            <a:spLocks noGrp="1"/>
          </p:cNvSpPr>
          <p:nvPr>
            <p:ph type="body" sz="quarter" idx="10"/>
          </p:nvPr>
        </p:nvSpPr>
        <p:spPr>
          <a:xfrm>
            <a:off x="2303463" y="3026013"/>
            <a:ext cx="5828400" cy="525852"/>
          </a:xfrm>
        </p:spPr>
        <p:txBody>
          <a:bodyPr/>
          <a:lstStyle/>
          <a:p>
            <a:r>
              <a:rPr lang="it-IT" dirty="0"/>
              <a:t>Ravenna. 25 novembre 2021, 15.30</a:t>
            </a:r>
          </a:p>
          <a:p>
            <a:endParaRPr lang="it-IT" dirty="0"/>
          </a:p>
          <a:p>
            <a:r>
              <a:rPr lang="it-IT" dirty="0"/>
              <a:t>Avv. Silvia Stabile, Focus Team Arte e beni culturali</a:t>
            </a:r>
          </a:p>
        </p:txBody>
      </p:sp>
    </p:spTree>
    <p:extLst>
      <p:ext uri="{BB962C8B-B14F-4D97-AF65-F5344CB8AC3E}">
        <p14:creationId xmlns:p14="http://schemas.microsoft.com/office/powerpoint/2010/main" val="3666852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10</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Gli NFT sono beni non fungibili in quanto non sono intercambiabili con altri NFT a differenza della criptovaluta come i Bitcoin o gli Ether </a:t>
            </a:r>
          </a:p>
          <a:p>
            <a:pPr marL="342900" indent="-342900">
              <a:buFont typeface="Arial" panose="020B0604020202020204" pitchFamily="34" charset="0"/>
              <a:buChar char="•"/>
            </a:pPr>
            <a:r>
              <a:rPr lang="it-IT" dirty="0"/>
              <a:t>Gli NFT sono unici anche se possono essere posti in vendita sui marketplace multipli di edizioni di una particolare opera d’arte o oggetto da collezione, ciascuno di essi associato al proprio NFT </a:t>
            </a:r>
          </a:p>
          <a:p>
            <a:pPr marL="342900" indent="-342900">
              <a:buFont typeface="Arial" panose="020B0604020202020204" pitchFamily="34" charset="0"/>
              <a:buChar char="•"/>
            </a:pPr>
            <a:r>
              <a:rPr lang="it-IT" dirty="0"/>
              <a:t>L’NFT non è l’opera d’arte ma il certificato dell’opera d’arte che può essere nativa digitale o la trasformazione digitale di un’opera d’arte materiale (es. un dipinto o una scultura o un oggetto da collezione)</a:t>
            </a:r>
          </a:p>
        </p:txBody>
      </p:sp>
    </p:spTree>
    <p:extLst>
      <p:ext uri="{BB962C8B-B14F-4D97-AF65-F5344CB8AC3E}">
        <p14:creationId xmlns:p14="http://schemas.microsoft.com/office/powerpoint/2010/main" val="251167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11</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Coniare un NFT significa creare un file che vive su una blockchain e che non può essere modificato o cancellato </a:t>
            </a:r>
          </a:p>
          <a:p>
            <a:pPr marL="342900" indent="-342900">
              <a:buFont typeface="Arial" panose="020B0604020202020204" pitchFamily="34" charset="0"/>
              <a:buChar char="•"/>
            </a:pPr>
            <a:r>
              <a:rPr lang="it-IT" dirty="0"/>
              <a:t>Il file esiste sulla blockchain, è visibile pubblicamente, nel senso che la provenienza dell’oggetto è pubblica e verificabile</a:t>
            </a:r>
          </a:p>
          <a:p>
            <a:pPr marL="342900" indent="-342900">
              <a:buFont typeface="Arial" panose="020B0604020202020204" pitchFamily="34" charset="0"/>
              <a:buChar char="•"/>
            </a:pPr>
            <a:r>
              <a:rPr lang="it-IT" dirty="0"/>
              <a:t>Gli NFT sono generalmente coniati sulla blockchain Ethereum, ma anche su altre piattaforme  </a:t>
            </a:r>
          </a:p>
        </p:txBody>
      </p:sp>
    </p:spTree>
    <p:extLst>
      <p:ext uri="{BB962C8B-B14F-4D97-AF65-F5344CB8AC3E}">
        <p14:creationId xmlns:p14="http://schemas.microsoft.com/office/powerpoint/2010/main" val="246214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12</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Gli NFT includono i cd. «</a:t>
            </a:r>
            <a:r>
              <a:rPr lang="it-IT" i="1" dirty="0" err="1"/>
              <a:t>smart</a:t>
            </a:r>
            <a:r>
              <a:rPr lang="it-IT" i="1" dirty="0"/>
              <a:t> </a:t>
            </a:r>
            <a:r>
              <a:rPr lang="it-IT" i="1" dirty="0" err="1"/>
              <a:t>contracts</a:t>
            </a:r>
            <a:r>
              <a:rPr lang="it-IT" dirty="0"/>
              <a:t>» ossia protocolli informatici che facilitano, verificano o fanno rispettare la negoziazione o l’esecuzione di un contratto</a:t>
            </a:r>
          </a:p>
          <a:p>
            <a:pPr marL="342900" indent="-342900">
              <a:buFont typeface="Arial" panose="020B0604020202020204" pitchFamily="34" charset="0"/>
              <a:buChar char="•"/>
            </a:pPr>
            <a:r>
              <a:rPr lang="it-IT" dirty="0"/>
              <a:t>Nel caso degli NFT gli </a:t>
            </a:r>
            <a:r>
              <a:rPr lang="it-IT" i="1" dirty="0" err="1"/>
              <a:t>smart</a:t>
            </a:r>
            <a:r>
              <a:rPr lang="it-IT" i="1" dirty="0"/>
              <a:t> </a:t>
            </a:r>
            <a:r>
              <a:rPr lang="it-IT" i="1" dirty="0" err="1"/>
              <a:t>contracts</a:t>
            </a:r>
            <a:r>
              <a:rPr lang="it-IT" dirty="0"/>
              <a:t> specificano i diritti del venditore e dell’acquirente e possono prevedere che il creatore o il primo venditore di un NFT riceva una determinata % per ogni vendita successiva alla prima (una sorta di «diritto di seguito» nella compravendita di opere d’arte nel mercato secondario)</a:t>
            </a:r>
          </a:p>
        </p:txBody>
      </p:sp>
    </p:spTree>
    <p:extLst>
      <p:ext uri="{BB962C8B-B14F-4D97-AF65-F5344CB8AC3E}">
        <p14:creationId xmlns:p14="http://schemas.microsoft.com/office/powerpoint/2010/main" val="864284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13</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I </a:t>
            </a:r>
            <a:r>
              <a:rPr lang="it-IT" i="1" dirty="0"/>
              <a:t>marketplace</a:t>
            </a:r>
            <a:r>
              <a:rPr lang="it-IT" dirty="0"/>
              <a:t> degli NFT sono </a:t>
            </a:r>
            <a:r>
              <a:rPr lang="it-IT" dirty="0" err="1"/>
              <a:t>Rarible</a:t>
            </a:r>
            <a:r>
              <a:rPr lang="it-IT" dirty="0"/>
              <a:t> (Delaware, US), </a:t>
            </a:r>
            <a:r>
              <a:rPr lang="it-IT" dirty="0" err="1"/>
              <a:t>OpenSea</a:t>
            </a:r>
            <a:r>
              <a:rPr lang="it-IT" dirty="0"/>
              <a:t> (California, US), </a:t>
            </a:r>
            <a:r>
              <a:rPr lang="it-IT" dirty="0" err="1"/>
              <a:t>SuperRare</a:t>
            </a:r>
            <a:r>
              <a:rPr lang="it-IT" dirty="0"/>
              <a:t> (New York, US), </a:t>
            </a:r>
            <a:r>
              <a:rPr lang="it-IT" dirty="0" err="1"/>
              <a:t>Nifty</a:t>
            </a:r>
            <a:r>
              <a:rPr lang="it-IT" dirty="0"/>
              <a:t> Gateway (New York, US) che applicano delle proprie condizioni generali di contratto o termini di servizio </a:t>
            </a:r>
          </a:p>
          <a:p>
            <a:pPr marL="342900" indent="-342900">
              <a:buFont typeface="Arial" panose="020B0604020202020204" pitchFamily="34" charset="0"/>
              <a:buChar char="•"/>
            </a:pPr>
            <a:r>
              <a:rPr lang="it-IT" dirty="0"/>
              <a:t>I </a:t>
            </a:r>
            <a:r>
              <a:rPr lang="it-IT" i="1" dirty="0" err="1"/>
              <a:t>Terms</a:t>
            </a:r>
            <a:r>
              <a:rPr lang="it-IT" i="1" dirty="0"/>
              <a:t> of Use</a:t>
            </a:r>
            <a:r>
              <a:rPr lang="it-IT" dirty="0"/>
              <a:t> non sono regolati dalla legge italiana ma dalla legge dello stato in cui hanno sede le società che gestiscono le piattaforme</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3687771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14</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NFT e arte</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Si è osservato che gli NFT hanno contribuito a scardinare le regole del «mercato dell’arte» nel senso che comportano una disintermediazione della compravendita di opere d’arte </a:t>
            </a:r>
          </a:p>
          <a:p>
            <a:pPr marL="342900" indent="-342900">
              <a:buFont typeface="Arial" panose="020B0604020202020204" pitchFamily="34" charset="0"/>
              <a:buChar char="•"/>
            </a:pPr>
            <a:r>
              <a:rPr lang="it-IT" dirty="0"/>
              <a:t>L’artista infatti pone direttamente in vendita gli NFT sui </a:t>
            </a:r>
            <a:r>
              <a:rPr lang="it-IT" i="1" dirty="0"/>
              <a:t>marketplace</a:t>
            </a:r>
            <a:r>
              <a:rPr lang="it-IT" dirty="0"/>
              <a:t> </a:t>
            </a:r>
          </a:p>
          <a:p>
            <a:pPr marL="342900" indent="-342900">
              <a:buFont typeface="Arial" panose="020B0604020202020204" pitchFamily="34" charset="0"/>
              <a:buChar char="•"/>
            </a:pPr>
            <a:r>
              <a:rPr lang="it-IT" dirty="0"/>
              <a:t>Non solo, i marketplace assicurano all’artista una % sul prezzo di rivendita di NFT che per gli USA è un vantaggio in quanto il «diritto di seguito» non è riconosciuto nell’ordinamento degli Stati Uniti d’America (</a:t>
            </a:r>
            <a:r>
              <a:rPr lang="it-IT" dirty="0" err="1"/>
              <a:t>SuperRare</a:t>
            </a:r>
            <a:r>
              <a:rPr lang="it-IT" dirty="0"/>
              <a:t> riconosce il 10%)</a:t>
            </a:r>
          </a:p>
        </p:txBody>
      </p:sp>
    </p:spTree>
    <p:extLst>
      <p:ext uri="{BB962C8B-B14F-4D97-AF65-F5344CB8AC3E}">
        <p14:creationId xmlns:p14="http://schemas.microsoft.com/office/powerpoint/2010/main" val="22796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15</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NFT e arte</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Quali aspetti negativi?</a:t>
            </a:r>
          </a:p>
          <a:p>
            <a:pPr marL="342900" indent="-342900">
              <a:buFont typeface="Arial" panose="020B0604020202020204" pitchFamily="34" charset="0"/>
              <a:buChar char="•"/>
            </a:pPr>
            <a:r>
              <a:rPr lang="it-IT" dirty="0"/>
              <a:t>Opere d’arte iconiche sono state </a:t>
            </a:r>
            <a:r>
              <a:rPr lang="it-IT" dirty="0" err="1"/>
              <a:t>tokenizzate</a:t>
            </a:r>
            <a:r>
              <a:rPr lang="it-IT" dirty="0"/>
              <a:t>; questo ha sollevato alcune controversie tra artisti e collezionisti in quanto il creatore dell’NFT non ha il «diritto di riprodurre» l’opera d’arte iconica in questione</a:t>
            </a:r>
          </a:p>
          <a:p>
            <a:pPr marL="342900" indent="-342900">
              <a:buFont typeface="Arial" panose="020B0604020202020204" pitchFamily="34" charset="0"/>
              <a:buChar char="•"/>
            </a:pPr>
            <a:r>
              <a:rPr lang="it-IT" dirty="0"/>
              <a:t>Un ulteriore aspetto riguarda la critica mossa dagli ambientalisti contro gli NFT per la massiva quantità di elettricità consumata dal sistema delle blockchain</a:t>
            </a:r>
          </a:p>
        </p:txBody>
      </p:sp>
    </p:spTree>
    <p:extLst>
      <p:ext uri="{BB962C8B-B14F-4D97-AF65-F5344CB8AC3E}">
        <p14:creationId xmlns:p14="http://schemas.microsoft.com/office/powerpoint/2010/main" val="62809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16</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Alcuni artisti hanno già dichiarato che NFT scambiati sui </a:t>
            </a:r>
            <a:r>
              <a:rPr lang="it-IT" i="1" dirty="0"/>
              <a:t>marketplace</a:t>
            </a:r>
            <a:r>
              <a:rPr lang="it-IT" dirty="0"/>
              <a:t> sono stati realizzati senza il loro consenso </a:t>
            </a:r>
          </a:p>
          <a:p>
            <a:pPr marL="342900" indent="-342900">
              <a:buFont typeface="Arial" panose="020B0604020202020204" pitchFamily="34" charset="0"/>
              <a:buChar char="•"/>
            </a:pPr>
            <a:r>
              <a:rPr lang="it-IT" dirty="0"/>
              <a:t>I </a:t>
            </a:r>
            <a:r>
              <a:rPr lang="it-IT" i="1" dirty="0"/>
              <a:t>marketplace</a:t>
            </a:r>
            <a:r>
              <a:rPr lang="it-IT" dirty="0"/>
              <a:t> hanno messo a punto delle procedure per segnalare le potenziali violazioni dei diritti degli autori</a:t>
            </a:r>
          </a:p>
          <a:p>
            <a:pPr marL="342900" indent="-342900">
              <a:buFont typeface="Arial" panose="020B0604020202020204" pitchFamily="34" charset="0"/>
              <a:buChar char="•"/>
            </a:pPr>
            <a:r>
              <a:rPr lang="it-IT" dirty="0"/>
              <a:t>I «</a:t>
            </a:r>
            <a:r>
              <a:rPr lang="it-IT" i="1" dirty="0" err="1"/>
              <a:t>Terms</a:t>
            </a:r>
            <a:r>
              <a:rPr lang="it-IT" i="1" dirty="0"/>
              <a:t> of Service</a:t>
            </a:r>
            <a:r>
              <a:rPr lang="it-IT" dirty="0"/>
              <a:t>» di </a:t>
            </a:r>
            <a:r>
              <a:rPr lang="it-IT" dirty="0" err="1"/>
              <a:t>OpenSea</a:t>
            </a:r>
            <a:r>
              <a:rPr lang="it-IT" dirty="0"/>
              <a:t> invitano i titolari dei diritti a segnalare le violazioni e affermano che: </a:t>
            </a:r>
          </a:p>
          <a:p>
            <a:pPr marL="342900" indent="-342900">
              <a:buFont typeface="Arial" panose="020B0604020202020204" pitchFamily="34" charset="0"/>
              <a:buChar char="•"/>
            </a:pPr>
            <a:r>
              <a:rPr lang="en-US" i="1" dirty="0" err="1"/>
              <a:t>OpenSea</a:t>
            </a:r>
            <a:r>
              <a:rPr lang="en-US" i="1" dirty="0"/>
              <a:t> reserves the right to remove content without prior notice. </a:t>
            </a:r>
            <a:r>
              <a:rPr lang="en-US" i="1" dirty="0" err="1"/>
              <a:t>OpenSea</a:t>
            </a:r>
            <a:r>
              <a:rPr lang="en-US" i="1" dirty="0"/>
              <a:t> will take down works in response to formal infringement claims and will terminate a user’s access to the Services if the user is determined to be a repeat infringer</a:t>
            </a:r>
            <a:endParaRPr lang="it-IT" i="1" dirty="0"/>
          </a:p>
        </p:txBody>
      </p:sp>
    </p:spTree>
    <p:extLst>
      <p:ext uri="{BB962C8B-B14F-4D97-AF65-F5344CB8AC3E}">
        <p14:creationId xmlns:p14="http://schemas.microsoft.com/office/powerpoint/2010/main" val="207725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17</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Non è escluso che alcuni artisti </a:t>
            </a:r>
            <a:r>
              <a:rPr lang="en-US" dirty="0" err="1"/>
              <a:t>propongano</a:t>
            </a:r>
            <a:r>
              <a:rPr lang="en-US" dirty="0"/>
              <a:t> </a:t>
            </a:r>
            <a:r>
              <a:rPr lang="en-US" dirty="0" err="1"/>
              <a:t>azioni</a:t>
            </a:r>
            <a:r>
              <a:rPr lang="en-US" dirty="0"/>
              <a:t> </a:t>
            </a:r>
            <a:r>
              <a:rPr lang="en-US" dirty="0" err="1"/>
              <a:t>giudiziarie</a:t>
            </a:r>
            <a:r>
              <a:rPr lang="en-US" dirty="0"/>
              <a:t> </a:t>
            </a:r>
            <a:r>
              <a:rPr lang="en-US" dirty="0" err="1"/>
              <a:t>contro</a:t>
            </a:r>
            <a:r>
              <a:rPr lang="en-US" dirty="0"/>
              <a:t> chi ha </a:t>
            </a:r>
            <a:r>
              <a:rPr lang="en-US" dirty="0" err="1"/>
              <a:t>violato</a:t>
            </a:r>
            <a:r>
              <a:rPr lang="en-US" dirty="0"/>
              <a:t> i </a:t>
            </a:r>
            <a:r>
              <a:rPr lang="en-US" dirty="0" err="1"/>
              <a:t>loro</a:t>
            </a:r>
            <a:r>
              <a:rPr lang="en-US" dirty="0"/>
              <a:t> </a:t>
            </a:r>
            <a:r>
              <a:rPr lang="en-US" dirty="0" err="1"/>
              <a:t>diritti</a:t>
            </a:r>
            <a:r>
              <a:rPr lang="en-US" dirty="0"/>
              <a:t> </a:t>
            </a:r>
            <a:r>
              <a:rPr lang="en-US" dirty="0" err="1"/>
              <a:t>coniando</a:t>
            </a:r>
            <a:r>
              <a:rPr lang="en-US" dirty="0"/>
              <a:t> un NFT</a:t>
            </a:r>
          </a:p>
          <a:p>
            <a:pPr marL="342900" indent="-342900">
              <a:buFont typeface="Arial" panose="020B0604020202020204" pitchFamily="34" charset="0"/>
              <a:buChar char="•"/>
            </a:pPr>
            <a:r>
              <a:rPr lang="it-IT" dirty="0"/>
              <a:t>L’azione può essere proposta dal soggetto che è il titolare legittimo dei diritti d’autore (copyright): l’artista o il proprietario dell’opera materiale </a:t>
            </a:r>
            <a:r>
              <a:rPr lang="en-US" dirty="0"/>
              <a:t>a </a:t>
            </a:r>
            <a:r>
              <a:rPr lang="en-US" dirty="0" err="1"/>
              <a:t>seconda</a:t>
            </a:r>
            <a:r>
              <a:rPr lang="en-US" dirty="0"/>
              <a:t> </a:t>
            </a:r>
            <a:r>
              <a:rPr lang="en-US" dirty="0" err="1"/>
              <a:t>dei</a:t>
            </a:r>
            <a:r>
              <a:rPr lang="en-US" dirty="0"/>
              <a:t> </a:t>
            </a:r>
            <a:r>
              <a:rPr lang="en-US" dirty="0" err="1"/>
              <a:t>casi</a:t>
            </a:r>
            <a:endParaRPr lang="en-US" dirty="0"/>
          </a:p>
          <a:p>
            <a:pPr marL="342900" indent="-342900">
              <a:buFont typeface="Arial" panose="020B0604020202020204" pitchFamily="34" charset="0"/>
              <a:buChar char="•"/>
            </a:pPr>
            <a:r>
              <a:rPr lang="en-US" dirty="0"/>
              <a:t>Se </a:t>
            </a:r>
            <a:r>
              <a:rPr lang="en-US" dirty="0" err="1"/>
              <a:t>l’artista</a:t>
            </a:r>
            <a:r>
              <a:rPr lang="en-US" dirty="0"/>
              <a:t> non ha </a:t>
            </a:r>
            <a:r>
              <a:rPr lang="en-US" dirty="0" err="1"/>
              <a:t>ceduto</a:t>
            </a:r>
            <a:r>
              <a:rPr lang="en-US" dirty="0"/>
              <a:t> con </a:t>
            </a:r>
            <a:r>
              <a:rPr lang="en-US" dirty="0" err="1"/>
              <a:t>l’opera</a:t>
            </a:r>
            <a:r>
              <a:rPr lang="en-US" dirty="0"/>
              <a:t> i </a:t>
            </a:r>
            <a:r>
              <a:rPr lang="en-US" dirty="0" err="1"/>
              <a:t>diritti</a:t>
            </a:r>
            <a:r>
              <a:rPr lang="en-US" dirty="0"/>
              <a:t> </a:t>
            </a:r>
            <a:r>
              <a:rPr lang="en-US" dirty="0" err="1"/>
              <a:t>d’autore</a:t>
            </a:r>
            <a:r>
              <a:rPr lang="en-US" dirty="0"/>
              <a:t>, </a:t>
            </a:r>
            <a:r>
              <a:rPr lang="en-US" dirty="0" err="1"/>
              <a:t>l’artista</a:t>
            </a:r>
            <a:r>
              <a:rPr lang="en-US" dirty="0"/>
              <a:t> è </a:t>
            </a:r>
            <a:r>
              <a:rPr lang="en-US" dirty="0" err="1"/>
              <a:t>legittimato</a:t>
            </a:r>
            <a:r>
              <a:rPr lang="en-US" dirty="0"/>
              <a:t> a fare causa a chi ha </a:t>
            </a:r>
            <a:r>
              <a:rPr lang="en-US" dirty="0" err="1"/>
              <a:t>violato</a:t>
            </a:r>
            <a:r>
              <a:rPr lang="en-US" dirty="0"/>
              <a:t> i </a:t>
            </a:r>
            <a:r>
              <a:rPr lang="en-US" dirty="0" err="1"/>
              <a:t>suoi</a:t>
            </a:r>
            <a:r>
              <a:rPr lang="en-US" dirty="0"/>
              <a:t> </a:t>
            </a:r>
            <a:r>
              <a:rPr lang="en-US" dirty="0" err="1"/>
              <a:t>diritti</a:t>
            </a:r>
            <a:r>
              <a:rPr lang="en-US" dirty="0"/>
              <a:t> </a:t>
            </a:r>
            <a:r>
              <a:rPr lang="en-US" dirty="0" err="1"/>
              <a:t>coniando</a:t>
            </a:r>
            <a:r>
              <a:rPr lang="en-US" dirty="0"/>
              <a:t> un NFT – il </a:t>
            </a:r>
            <a:r>
              <a:rPr lang="en-US" dirty="0" err="1"/>
              <a:t>diritto</a:t>
            </a:r>
            <a:r>
              <a:rPr lang="en-US" dirty="0"/>
              <a:t> </a:t>
            </a:r>
            <a:r>
              <a:rPr lang="en-US" dirty="0" err="1"/>
              <a:t>d’autore</a:t>
            </a:r>
            <a:r>
              <a:rPr lang="en-US" dirty="0"/>
              <a:t> è il </a:t>
            </a:r>
            <a:r>
              <a:rPr lang="en-US" dirty="0" err="1"/>
              <a:t>diritto</a:t>
            </a:r>
            <a:r>
              <a:rPr lang="en-US" dirty="0"/>
              <a:t> di </a:t>
            </a:r>
            <a:r>
              <a:rPr lang="en-US" dirty="0" err="1"/>
              <a:t>riproduzione</a:t>
            </a:r>
            <a:r>
              <a:rPr lang="en-US" dirty="0"/>
              <a:t> </a:t>
            </a:r>
            <a:r>
              <a:rPr lang="en-US" dirty="0" err="1"/>
              <a:t>dell’opera</a:t>
            </a:r>
            <a:r>
              <a:rPr lang="en-US" dirty="0"/>
              <a:t> </a:t>
            </a:r>
            <a:r>
              <a:rPr lang="en-US" dirty="0" err="1"/>
              <a:t>materiale</a:t>
            </a:r>
            <a:r>
              <a:rPr lang="en-US" dirty="0"/>
              <a:t> al fine di </a:t>
            </a:r>
            <a:r>
              <a:rPr lang="en-US" dirty="0" err="1"/>
              <a:t>creare</a:t>
            </a:r>
            <a:r>
              <a:rPr lang="en-US" dirty="0"/>
              <a:t> </a:t>
            </a:r>
            <a:r>
              <a:rPr lang="en-US" dirty="0" err="1"/>
              <a:t>un’opera</a:t>
            </a:r>
            <a:r>
              <a:rPr lang="en-US" dirty="0"/>
              <a:t> </a:t>
            </a:r>
            <a:r>
              <a:rPr lang="en-US" dirty="0" err="1"/>
              <a:t>d’arte</a:t>
            </a:r>
            <a:r>
              <a:rPr lang="en-US" dirty="0"/>
              <a:t> </a:t>
            </a:r>
            <a:r>
              <a:rPr lang="en-US" dirty="0" err="1"/>
              <a:t>digitale</a:t>
            </a:r>
            <a:r>
              <a:rPr lang="en-US" dirty="0"/>
              <a:t> (art. 13 LDA) o </a:t>
            </a:r>
            <a:r>
              <a:rPr lang="en-US" dirty="0" err="1"/>
              <a:t>un’opera</a:t>
            </a:r>
            <a:r>
              <a:rPr lang="en-US" dirty="0"/>
              <a:t> </a:t>
            </a:r>
            <a:r>
              <a:rPr lang="en-US" dirty="0" err="1"/>
              <a:t>derivata</a:t>
            </a:r>
            <a:r>
              <a:rPr lang="en-US" dirty="0"/>
              <a:t> </a:t>
            </a:r>
            <a:r>
              <a:rPr lang="en-US" dirty="0" err="1"/>
              <a:t>dalla</a:t>
            </a:r>
            <a:r>
              <a:rPr lang="en-US" dirty="0"/>
              <a:t> </a:t>
            </a:r>
            <a:r>
              <a:rPr lang="en-US" dirty="0" err="1"/>
              <a:t>precedente</a:t>
            </a:r>
            <a:r>
              <a:rPr lang="en-US" dirty="0"/>
              <a:t> </a:t>
            </a:r>
            <a:r>
              <a:rPr lang="en-US" dirty="0" err="1"/>
              <a:t>creazione</a:t>
            </a:r>
            <a:r>
              <a:rPr lang="en-US" dirty="0"/>
              <a:t> (art. 4 LDA)</a:t>
            </a:r>
          </a:p>
        </p:txBody>
      </p:sp>
    </p:spTree>
    <p:extLst>
      <p:ext uri="{BB962C8B-B14F-4D97-AF65-F5344CB8AC3E}">
        <p14:creationId xmlns:p14="http://schemas.microsoft.com/office/powerpoint/2010/main" val="119824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18</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Art. 4</a:t>
            </a:r>
          </a:p>
          <a:p>
            <a:pPr marL="342900" indent="-342900">
              <a:buFont typeface="Arial" panose="020B0604020202020204" pitchFamily="34" charset="0"/>
              <a:buChar char="•"/>
            </a:pPr>
            <a:r>
              <a:rPr lang="it-IT" dirty="0"/>
              <a:t>Senza pregiudizio dei diritti esistenti sull’opera originaria, sono altresì protette le elaborazioni di carattere creativo dell’opera stessa, quali le traduzioni in altra lingua, le trasformazioni da una in altra forma letteraria od artistica, le modificazioni ed aggiunte che costituiscono un rifacimento sostanziale dell'opera originaria, gli adattamenti, le riduzioni, i compendi, le variazioni non costituenti opera originale</a:t>
            </a:r>
            <a:endParaRPr lang="en-US" dirty="0"/>
          </a:p>
        </p:txBody>
      </p:sp>
    </p:spTree>
    <p:extLst>
      <p:ext uri="{BB962C8B-B14F-4D97-AF65-F5344CB8AC3E}">
        <p14:creationId xmlns:p14="http://schemas.microsoft.com/office/powerpoint/2010/main" val="3409185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19</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Art. 13</a:t>
            </a:r>
          </a:p>
          <a:p>
            <a:pPr marL="342900" indent="-342900">
              <a:buFont typeface="Arial" panose="020B0604020202020204" pitchFamily="34" charset="0"/>
              <a:buChar char="•"/>
            </a:pPr>
            <a:r>
              <a:rPr lang="it-IT" dirty="0"/>
              <a:t>Il diritto esclusivo di riprodurre ha per oggetto la moltiplicazione in copie diretta o indiretta, temporanea o permanente, in tutto o in parte dell’opera, in qualunque modo o forma, come la copiatura a mano, la stampa, la litografia, l’incisione, la fotografia, la fonografia, la cinematografia ed ogni altro procedimento di riproduzione</a:t>
            </a:r>
            <a:endParaRPr lang="en-US" dirty="0"/>
          </a:p>
        </p:txBody>
      </p:sp>
    </p:spTree>
    <p:extLst>
      <p:ext uri="{BB962C8B-B14F-4D97-AF65-F5344CB8AC3E}">
        <p14:creationId xmlns:p14="http://schemas.microsoft.com/office/powerpoint/2010/main" val="370110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Indice degli argomenti</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276350"/>
            <a:ext cx="5827712" cy="3295650"/>
          </a:xfrm>
        </p:spPr>
        <p:txBody>
          <a:bodyPr/>
          <a:lstStyle/>
          <a:p>
            <a:pPr marL="342900" indent="-342900">
              <a:buFont typeface="Arial" panose="020B0604020202020204" pitchFamily="34" charset="0"/>
              <a:buChar char="•"/>
            </a:pPr>
            <a:r>
              <a:rPr lang="it-IT" dirty="0"/>
              <a:t>Gli NFT</a:t>
            </a:r>
          </a:p>
          <a:p>
            <a:pPr marL="342900" indent="-342900">
              <a:buFont typeface="Arial" panose="020B0604020202020204" pitchFamily="34" charset="0"/>
              <a:buChar char="•"/>
            </a:pPr>
            <a:r>
              <a:rPr lang="it-IT" dirty="0"/>
              <a:t>NFT e Arte</a:t>
            </a:r>
          </a:p>
          <a:p>
            <a:pPr marL="342900" indent="-342900">
              <a:buFont typeface="Arial" panose="020B0604020202020204" pitchFamily="34" charset="0"/>
              <a:buChar char="•"/>
            </a:pPr>
            <a:r>
              <a:rPr lang="it-IT" dirty="0"/>
              <a:t>I profili giuridici</a:t>
            </a:r>
          </a:p>
          <a:p>
            <a:pPr marL="610791" lvl="1" indent="-342900"/>
            <a:endParaRPr lang="it-IT" dirty="0"/>
          </a:p>
          <a:p>
            <a:pPr marL="610791" lvl="1" indent="-342900"/>
            <a:r>
              <a:rPr lang="it-IT" dirty="0"/>
              <a:t>I potenziali rischi per i titolari dei diritti</a:t>
            </a:r>
          </a:p>
          <a:p>
            <a:pPr marL="610791" lvl="1" indent="-342900"/>
            <a:r>
              <a:rPr lang="it-IT" dirty="0"/>
              <a:t>I potenziali rischi per gli acquirenti</a:t>
            </a:r>
          </a:p>
          <a:p>
            <a:pPr marL="610791" lvl="1" indent="-342900"/>
            <a:r>
              <a:rPr lang="it-IT" dirty="0"/>
              <a:t>I profili regolatori</a:t>
            </a:r>
          </a:p>
          <a:p>
            <a:pPr marL="342900" indent="-342900">
              <a:buFont typeface="Arial" panose="020B0604020202020204" pitchFamily="34" charset="0"/>
              <a:buChar char="•"/>
            </a:pPr>
            <a:r>
              <a:rPr lang="it-IT" dirty="0"/>
              <a:t>I Top 10 NFT Artists</a:t>
            </a:r>
          </a:p>
          <a:p>
            <a:pPr marL="342900" indent="-342900">
              <a:buFont typeface="Arial" panose="020B0604020202020204" pitchFamily="34" charset="0"/>
              <a:buChar char="•"/>
            </a:pPr>
            <a:r>
              <a:rPr lang="it-IT" dirty="0"/>
              <a:t>NFT Art Market Report – Novembre 2021</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4237560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20</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856473"/>
          </a:xfrm>
        </p:spPr>
        <p:txBody>
          <a:bodyPr/>
          <a:lstStyle/>
          <a:p>
            <a:pPr marL="342900" indent="-342900">
              <a:buFont typeface="Arial" panose="020B0604020202020204" pitchFamily="34" charset="0"/>
              <a:buChar char="•"/>
            </a:pPr>
            <a:r>
              <a:rPr lang="it-IT" dirty="0"/>
              <a:t>Si discute se gli NFT possano rientrare o meno nelle cd. «utilizzazioni libere» che costituiscono eccezioni alla protezione del diritto d’autore (in US cd. «</a:t>
            </a:r>
            <a:r>
              <a:rPr lang="it-IT" i="1" dirty="0"/>
              <a:t>fair use</a:t>
            </a:r>
            <a:r>
              <a:rPr lang="it-IT" dirty="0"/>
              <a:t>»)</a:t>
            </a:r>
          </a:p>
          <a:p>
            <a:pPr marL="342900" indent="-342900">
              <a:buFont typeface="Arial" panose="020B0604020202020204" pitchFamily="34" charset="0"/>
              <a:buChar char="•"/>
            </a:pPr>
            <a:r>
              <a:rPr lang="it-IT" dirty="0"/>
              <a:t>Occorre infatti determinare se (i) NFT costituisce un’opera dell’ingegno protetta da diritto d’autore in quanto opera originale, nuova e creativa; (ii) NFT costituisce una copia pedissequa di una opera d’arte materiale o anche nativa digitale; e (iii) l’opera derivata crea un rapporto di concorrenza con l’opera originale </a:t>
            </a:r>
          </a:p>
        </p:txBody>
      </p:sp>
    </p:spTree>
    <p:extLst>
      <p:ext uri="{BB962C8B-B14F-4D97-AF65-F5344CB8AC3E}">
        <p14:creationId xmlns:p14="http://schemas.microsoft.com/office/powerpoint/2010/main" val="3929398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21</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NFT e parodia?</a:t>
            </a:r>
          </a:p>
          <a:p>
            <a:pPr marL="610791" lvl="1" indent="-342900"/>
            <a:r>
              <a:rPr lang="it-IT" sz="1600" dirty="0"/>
              <a:t>La parodia costituisce un’eccezione al diritto d’autore; il titolare dell’opera “parodiata” non può vantare alcun diritto sull’opera satirica derivata</a:t>
            </a:r>
          </a:p>
          <a:p>
            <a:pPr marL="342900" indent="-342900">
              <a:buFont typeface="Arial" panose="020B0604020202020204" pitchFamily="34" charset="0"/>
              <a:buChar char="•"/>
            </a:pPr>
            <a:r>
              <a:rPr lang="it-IT" dirty="0"/>
              <a:t>NFT e </a:t>
            </a:r>
            <a:r>
              <a:rPr lang="it-IT" i="1" dirty="0"/>
              <a:t>Appropriation Art</a:t>
            </a:r>
            <a:r>
              <a:rPr lang="it-IT" dirty="0"/>
              <a:t>?</a:t>
            </a:r>
          </a:p>
          <a:p>
            <a:pPr marL="610791" lvl="1" indent="-342900"/>
            <a:r>
              <a:rPr lang="it-IT" sz="1600" dirty="0" err="1"/>
              <a:t>SuperRare</a:t>
            </a:r>
            <a:r>
              <a:rPr lang="it-IT" sz="1600" dirty="0"/>
              <a:t> Community </a:t>
            </a:r>
            <a:r>
              <a:rPr lang="it-IT" sz="1600" dirty="0" err="1"/>
              <a:t>Guidelines</a:t>
            </a:r>
            <a:r>
              <a:rPr lang="it-IT" sz="1600" dirty="0"/>
              <a:t> affermano che:</a:t>
            </a:r>
          </a:p>
          <a:p>
            <a:pPr marL="610791" lvl="1" indent="-342900"/>
            <a:endParaRPr lang="en-US" sz="1600" dirty="0"/>
          </a:p>
          <a:p>
            <a:pPr lvl="1" indent="0">
              <a:buNone/>
            </a:pPr>
            <a:r>
              <a:rPr lang="en-US" sz="1600" dirty="0"/>
              <a:t>“</a:t>
            </a:r>
            <a:r>
              <a:rPr lang="en-US" sz="1600" i="1" dirty="0" err="1"/>
              <a:t>SuperRare</a:t>
            </a:r>
            <a:r>
              <a:rPr lang="en-US" sz="1600" i="1" dirty="0"/>
              <a:t> is a marketplace for authentic and original digital art. Our Terms of Service expressly forbid artists from posting unauthorized, copied, or otherwise unoriginal content. </a:t>
            </a:r>
            <a:r>
              <a:rPr lang="en-US" sz="1600" i="1" dirty="0" err="1"/>
              <a:t>SuperRare</a:t>
            </a:r>
            <a:r>
              <a:rPr lang="en-US" sz="1600" i="1" dirty="0"/>
              <a:t> artists should especially refrain from posting, repurposing, or remixing the work of other </a:t>
            </a:r>
            <a:r>
              <a:rPr lang="en-US" sz="1600" i="1" dirty="0" err="1"/>
              <a:t>SuperRare</a:t>
            </a:r>
            <a:r>
              <a:rPr lang="en-US" sz="1600" i="1" dirty="0"/>
              <a:t> artists without permission. If you are unsure as to whether or not an artwork is a prohibited reproduction of someone else’s work, then do not tokenize it</a:t>
            </a:r>
            <a:r>
              <a:rPr lang="en-US" sz="1600" dirty="0"/>
              <a:t>”</a:t>
            </a:r>
            <a:endParaRPr lang="it-IT" sz="1600" dirty="0"/>
          </a:p>
        </p:txBody>
      </p:sp>
    </p:spTree>
    <p:extLst>
      <p:ext uri="{BB962C8B-B14F-4D97-AF65-F5344CB8AC3E}">
        <p14:creationId xmlns:p14="http://schemas.microsoft.com/office/powerpoint/2010/main" val="312723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22</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i titolari dei diritti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NFT e diritti d’immagine?</a:t>
            </a:r>
          </a:p>
          <a:p>
            <a:pPr marL="342900" indent="-342900">
              <a:buFont typeface="Arial" panose="020B0604020202020204" pitchFamily="34" charset="0"/>
              <a:buChar char="•"/>
            </a:pPr>
            <a:r>
              <a:rPr lang="it-IT" dirty="0"/>
              <a:t>Nome, voce e immagine («</a:t>
            </a:r>
            <a:r>
              <a:rPr lang="it-IT" i="1" dirty="0" err="1"/>
              <a:t>Name</a:t>
            </a:r>
            <a:r>
              <a:rPr lang="it-IT" i="1" dirty="0"/>
              <a:t>-and-</a:t>
            </a:r>
            <a:r>
              <a:rPr lang="it-IT" i="1" dirty="0" err="1"/>
              <a:t>likeness</a:t>
            </a:r>
            <a:r>
              <a:rPr lang="it-IT" i="1" dirty="0"/>
              <a:t> </a:t>
            </a:r>
            <a:r>
              <a:rPr lang="it-IT" i="1" dirty="0" err="1"/>
              <a:t>rights</a:t>
            </a:r>
            <a:r>
              <a:rPr lang="it-IT" dirty="0"/>
              <a:t>») costituiscono diritti della persona che possono essere violati con la creazione di un NFT come nel caso di personaggi famosi, sportivi, cantanti, attori </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375707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23</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gli acquirenti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NFT e diritti del consumatore?</a:t>
            </a:r>
          </a:p>
          <a:p>
            <a:pPr marL="342900" indent="-342900">
              <a:buFont typeface="Arial" panose="020B0604020202020204" pitchFamily="34" charset="0"/>
              <a:buChar char="•"/>
            </a:pPr>
            <a:r>
              <a:rPr lang="it-IT" dirty="0"/>
              <a:t>L’acquirente di un NFT potrebbe contestare di non aver compreso appieno il significato del bene immateriale acquistato sul </a:t>
            </a:r>
            <a:r>
              <a:rPr lang="it-IT" i="1" dirty="0"/>
              <a:t>marketplace</a:t>
            </a:r>
          </a:p>
          <a:p>
            <a:pPr marL="342900" indent="-342900">
              <a:buFont typeface="Arial" panose="020B0604020202020204" pitchFamily="34" charset="0"/>
              <a:buChar char="•"/>
            </a:pPr>
            <a:r>
              <a:rPr lang="it-IT" dirty="0"/>
              <a:t>Per tale motivo, l’«oggetto» dell’acquisto deve essere chiaramente specificato nello </a:t>
            </a:r>
            <a:r>
              <a:rPr lang="it-IT" i="1" dirty="0" err="1"/>
              <a:t>smart</a:t>
            </a:r>
            <a:r>
              <a:rPr lang="it-IT" i="1" dirty="0"/>
              <a:t> </a:t>
            </a:r>
            <a:r>
              <a:rPr lang="it-IT" i="1" dirty="0" err="1"/>
              <a:t>contract</a:t>
            </a:r>
            <a:r>
              <a:rPr lang="it-IT" i="1" dirty="0"/>
              <a:t> </a:t>
            </a:r>
            <a:r>
              <a:rPr lang="it-IT" dirty="0"/>
              <a:t>o nei termini di servizio del </a:t>
            </a:r>
            <a:r>
              <a:rPr lang="it-IT" i="1" dirty="0"/>
              <a:t>marketplace</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403661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24</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gli acquirenti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Chi acquista un NFT non acquista il diritto d’autore sottostante la creazione </a:t>
            </a:r>
          </a:p>
          <a:p>
            <a:pPr marL="342900" indent="-342900">
              <a:buFont typeface="Arial" panose="020B0604020202020204" pitchFamily="34" charset="0"/>
              <a:buChar char="•"/>
            </a:pPr>
            <a:r>
              <a:rPr lang="it-IT" dirty="0" err="1"/>
              <a:t>SuperRare</a:t>
            </a:r>
            <a:r>
              <a:rPr lang="it-IT" dirty="0"/>
              <a:t> Copyright Community </a:t>
            </a:r>
            <a:r>
              <a:rPr lang="it-IT" dirty="0" err="1"/>
              <a:t>Guidelines</a:t>
            </a:r>
            <a:r>
              <a:rPr lang="it-IT" dirty="0"/>
              <a:t> affermano che «</a:t>
            </a:r>
            <a:r>
              <a:rPr lang="it-IT" i="1" dirty="0"/>
              <a:t>NFT </a:t>
            </a:r>
            <a:r>
              <a:rPr lang="it-IT" i="1" dirty="0" err="1"/>
              <a:t>Ownership</a:t>
            </a:r>
            <a:r>
              <a:rPr lang="it-IT" i="1" dirty="0"/>
              <a:t> ≠ Copyright </a:t>
            </a:r>
            <a:r>
              <a:rPr lang="it-IT" i="1" dirty="0" err="1"/>
              <a:t>Ownership</a:t>
            </a:r>
            <a:r>
              <a:rPr lang="it-IT" dirty="0"/>
              <a:t>» </a:t>
            </a:r>
          </a:p>
          <a:p>
            <a:pPr marL="342900" indent="-342900">
              <a:buFont typeface="Arial" panose="020B0604020202020204" pitchFamily="34" charset="0"/>
              <a:buChar char="•"/>
            </a:pPr>
            <a:r>
              <a:rPr lang="en-US" sz="1400" dirty="0"/>
              <a:t>Ownership of a copyright is separate and distinct from ownership of any material object (i.e., a painting) or digital asset (i.e., a non-fungible token or “NFT”) in which the work is embodied or embedded. According to our Terms of Service, Artists do not lose copyright protection over works when they are sold on the </a:t>
            </a:r>
            <a:r>
              <a:rPr lang="en-US" sz="1400" dirty="0" err="1"/>
              <a:t>SuperRare</a:t>
            </a:r>
            <a:r>
              <a:rPr lang="en-US" sz="1400" dirty="0"/>
              <a:t> Labs marketplace unless the parties expressly agree in writing to convey a copyright interest as part of the transfer. As further explained in our Terms of Service, Collectors only have a property interest in lawfully purchased NFTs, but they do not have a copyright interest in the underlying artworks. The Artist reserves all exclusive copyrights to the underlying copyrights.</a:t>
            </a:r>
            <a:endParaRPr lang="it-IT" sz="1400" dirty="0"/>
          </a:p>
        </p:txBody>
      </p:sp>
    </p:spTree>
    <p:extLst>
      <p:ext uri="{BB962C8B-B14F-4D97-AF65-F5344CB8AC3E}">
        <p14:creationId xmlns:p14="http://schemas.microsoft.com/office/powerpoint/2010/main" val="2639600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25</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giuridici - I potenziali rischi per gli acquirenti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NFT e profili assicurativi</a:t>
            </a:r>
          </a:p>
          <a:p>
            <a:pPr marL="342900" indent="-342900">
              <a:buFont typeface="Arial" panose="020B0604020202020204" pitchFamily="34" charset="0"/>
              <a:buChar char="•"/>
            </a:pPr>
            <a:r>
              <a:rPr lang="it-IT" dirty="0"/>
              <a:t>Chi acquista NFT sui </a:t>
            </a:r>
            <a:r>
              <a:rPr lang="it-IT" i="1" dirty="0"/>
              <a:t>marketplace</a:t>
            </a:r>
            <a:r>
              <a:rPr lang="it-IT" dirty="0"/>
              <a:t> deve anche valutare i profili di rischio nel caso di </a:t>
            </a:r>
            <a:r>
              <a:rPr lang="it-IT" dirty="0" err="1"/>
              <a:t>hackeraggio</a:t>
            </a:r>
            <a:r>
              <a:rPr lang="it-IT" dirty="0"/>
              <a:t> della blockchain </a:t>
            </a:r>
          </a:p>
          <a:p>
            <a:pPr marL="342900" indent="-342900">
              <a:buFont typeface="Arial" panose="020B0604020202020204" pitchFamily="34" charset="0"/>
              <a:buChar char="•"/>
            </a:pPr>
            <a:r>
              <a:rPr lang="it-IT" dirty="0"/>
              <a:t>Chi acquista NFT deve premurarsi di avere una polizza assicurativa che copra i rischi legati all’acquisto di NFT o che la polizza in essere non escluda dal campo di copertura la </a:t>
            </a:r>
            <a:r>
              <a:rPr lang="it-IT" dirty="0" err="1"/>
              <a:t>crypto</a:t>
            </a:r>
            <a:r>
              <a:rPr lang="it-IT" dirty="0"/>
              <a:t>-arte</a:t>
            </a:r>
          </a:p>
          <a:p>
            <a:pPr marL="342900" indent="-342900">
              <a:buFont typeface="Arial" panose="020B0604020202020204" pitchFamily="34" charset="0"/>
              <a:buChar char="•"/>
            </a:pPr>
            <a:r>
              <a:rPr lang="it-IT" dirty="0"/>
              <a:t>Valore assicurato e valore patrimoniale di NFT chi lo determina in un mercato dell’arte digitale che è ancora immaturo? </a:t>
            </a:r>
            <a:endParaRPr lang="it-IT" sz="1400" dirty="0"/>
          </a:p>
        </p:txBody>
      </p:sp>
    </p:spTree>
    <p:extLst>
      <p:ext uri="{BB962C8B-B14F-4D97-AF65-F5344CB8AC3E}">
        <p14:creationId xmlns:p14="http://schemas.microsoft.com/office/powerpoint/2010/main" val="124697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26</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regolatori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Siamo ancora agli inizi del movimento della crypto-arte e la storia è ancora tutta da scrivere …</a:t>
            </a:r>
          </a:p>
          <a:p>
            <a:pPr marL="342900" indent="-342900">
              <a:buFont typeface="Arial" panose="020B0604020202020204" pitchFamily="34" charset="0"/>
              <a:buChar char="•"/>
            </a:pPr>
            <a:r>
              <a:rPr lang="it-IT" dirty="0"/>
              <a:t>Venditori e acquirenti dei marketplace devono tuttavia considerare che gli NFT potrebbero essere soggetti alle norme che regolano </a:t>
            </a:r>
            <a:r>
              <a:rPr lang="it-IT" i="1" dirty="0"/>
              <a:t>compliance</a:t>
            </a:r>
            <a:r>
              <a:rPr lang="it-IT" dirty="0"/>
              <a:t> e commercio, leggi che disciplinano l’antiriciclaggio e altre norme di diritto regolatorio (anche finanziario e bancario)</a:t>
            </a:r>
          </a:p>
          <a:p>
            <a:pPr marL="342900" indent="-342900">
              <a:buFont typeface="Arial" panose="020B0604020202020204" pitchFamily="34" charset="0"/>
              <a:buChar char="•"/>
            </a:pPr>
            <a:r>
              <a:rPr lang="it-IT" dirty="0"/>
              <a:t>Il 28 aprile 2021, Consob e Banca d’Italia hanno diffuso un comunicato stampa per mettere in guardia contro i rischi insiti nelle cripto-attività che possono comportare la perdita integrale delle somme di denaro utilizzate</a:t>
            </a:r>
          </a:p>
        </p:txBody>
      </p:sp>
    </p:spTree>
    <p:extLst>
      <p:ext uri="{BB962C8B-B14F-4D97-AF65-F5344CB8AC3E}">
        <p14:creationId xmlns:p14="http://schemas.microsoft.com/office/powerpoint/2010/main" val="414655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27</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profili regolatori</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I rischi in assenza di un quadro regolamentare di riferimento:</a:t>
            </a:r>
          </a:p>
          <a:p>
            <a:pPr marL="610791" lvl="1" indent="-342900"/>
            <a:endParaRPr lang="it-IT" sz="1600" dirty="0"/>
          </a:p>
          <a:p>
            <a:pPr marL="610791" lvl="1" indent="-342900"/>
            <a:r>
              <a:rPr lang="it-IT" sz="1600" dirty="0"/>
              <a:t>la scarsa disponibilità di informazioni in merito alle modalità di determinazione dei prezzi; </a:t>
            </a:r>
          </a:p>
          <a:p>
            <a:pPr marL="610791" lvl="1" indent="-342900"/>
            <a:r>
              <a:rPr lang="it-IT" sz="1600" dirty="0"/>
              <a:t>la volatilità delle quotazioni; la complessità delle tecnologie sottostanti;</a:t>
            </a:r>
          </a:p>
          <a:p>
            <a:pPr marL="610791" lvl="1" indent="-342900"/>
            <a:r>
              <a:rPr lang="it-IT" sz="1600" dirty="0"/>
              <a:t>l’assenza di tutele legali e contrattuali, di obblighi informativi da parte degli operatori e di specifiche forme di supervisione su tali operatori nonché di regole a salvaguardia delle somme impiegate; </a:t>
            </a:r>
          </a:p>
          <a:p>
            <a:pPr marL="610791" lvl="1" indent="-342900"/>
            <a:r>
              <a:rPr lang="it-IT" sz="1600" dirty="0"/>
              <a:t>il rischio di perdite a causa di malfunzionamenti, attacchi informatici o smarrimento delle credenziali di accesso ai portafogli elettronici (</a:t>
            </a:r>
            <a:r>
              <a:rPr lang="it-IT" sz="1600" i="1" dirty="0" err="1"/>
              <a:t>wallet</a:t>
            </a:r>
            <a:r>
              <a:rPr lang="it-IT" sz="1600" dirty="0"/>
              <a:t>)</a:t>
            </a:r>
          </a:p>
        </p:txBody>
      </p:sp>
    </p:spTree>
    <p:extLst>
      <p:ext uri="{BB962C8B-B14F-4D97-AF65-F5344CB8AC3E}">
        <p14:creationId xmlns:p14="http://schemas.microsoft.com/office/powerpoint/2010/main" val="390370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28</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I Top 10 NFT Artists</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Top NFT </a:t>
            </a:r>
            <a:r>
              <a:rPr lang="it-IT" dirty="0" err="1"/>
              <a:t>artists</a:t>
            </a:r>
            <a:endParaRPr lang="it-IT" dirty="0"/>
          </a:p>
          <a:p>
            <a:pPr marL="457200" indent="-457200">
              <a:buFont typeface="+mj-lt"/>
              <a:buAutoNum type="arabicPeriod"/>
            </a:pPr>
            <a:r>
              <a:rPr lang="it-IT" dirty="0" err="1"/>
              <a:t>Beeple</a:t>
            </a:r>
            <a:r>
              <a:rPr lang="it-IT" dirty="0"/>
              <a:t>							$69 mio</a:t>
            </a:r>
          </a:p>
          <a:p>
            <a:pPr marL="457200" indent="-457200">
              <a:buFont typeface="+mj-lt"/>
              <a:buAutoNum type="arabicPeriod"/>
            </a:pPr>
            <a:r>
              <a:rPr lang="it-IT" dirty="0"/>
              <a:t>Trevor Jones					$3.2 mio</a:t>
            </a:r>
          </a:p>
          <a:p>
            <a:pPr marL="457200" indent="-457200">
              <a:buFont typeface="+mj-lt"/>
              <a:buAutoNum type="arabicPeriod"/>
            </a:pPr>
            <a:r>
              <a:rPr lang="it-IT" dirty="0" err="1"/>
              <a:t>Mad</a:t>
            </a:r>
            <a:r>
              <a:rPr lang="it-IT" dirty="0"/>
              <a:t> Dog Jones					$4 mio</a:t>
            </a:r>
          </a:p>
          <a:p>
            <a:pPr marL="457200" indent="-457200">
              <a:buFont typeface="+mj-lt"/>
              <a:buAutoNum type="arabicPeriod"/>
            </a:pPr>
            <a:r>
              <a:rPr lang="it-IT" dirty="0"/>
              <a:t>3LAU							$12.7 mio</a:t>
            </a:r>
          </a:p>
          <a:p>
            <a:pPr marL="457200" indent="-457200">
              <a:buFont typeface="+mj-lt"/>
              <a:buAutoNum type="arabicPeriod"/>
            </a:pPr>
            <a:r>
              <a:rPr lang="it-IT" dirty="0"/>
              <a:t>Jose </a:t>
            </a:r>
            <a:r>
              <a:rPr lang="it-IT" dirty="0" err="1"/>
              <a:t>Delbo</a:t>
            </a:r>
            <a:r>
              <a:rPr lang="it-IT" dirty="0"/>
              <a:t>						$2.8 mio</a:t>
            </a:r>
          </a:p>
          <a:p>
            <a:pPr marL="457200" indent="-457200">
              <a:buFont typeface="+mj-lt"/>
              <a:buAutoNum type="arabicPeriod"/>
            </a:pPr>
            <a:r>
              <a:rPr lang="it-IT" dirty="0"/>
              <a:t>XCOPY							$1.8 mio</a:t>
            </a:r>
          </a:p>
          <a:p>
            <a:pPr marL="457200" indent="-457200">
              <a:buFont typeface="+mj-lt"/>
              <a:buAutoNum type="arabicPeriod"/>
            </a:pPr>
            <a:r>
              <a:rPr lang="it-IT" dirty="0" err="1"/>
              <a:t>Fewocious</a:t>
            </a:r>
            <a:r>
              <a:rPr lang="it-IT" dirty="0"/>
              <a:t>						$17 mio</a:t>
            </a:r>
            <a:endParaRPr lang="it-IT" sz="1600" dirty="0"/>
          </a:p>
        </p:txBody>
      </p:sp>
    </p:spTree>
    <p:extLst>
      <p:ext uri="{BB962C8B-B14F-4D97-AF65-F5344CB8AC3E}">
        <p14:creationId xmlns:p14="http://schemas.microsoft.com/office/powerpoint/2010/main" val="101340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29</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NFT Art Market Report – </a:t>
            </a:r>
            <a:r>
              <a:rPr lang="it-IT" dirty="0" err="1"/>
              <a:t>November</a:t>
            </a:r>
            <a:r>
              <a:rPr lang="it-IT" dirty="0"/>
              <a:t> 2021</a:t>
            </a:r>
          </a:p>
          <a:p>
            <a:endParaRPr lang="it-IT" dirty="0"/>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7"/>
            <a:ext cx="5827712" cy="3689959"/>
          </a:xfrm>
        </p:spPr>
        <p:txBody>
          <a:bodyPr/>
          <a:lstStyle/>
          <a:p>
            <a:pPr marL="342900" indent="-342900">
              <a:buFont typeface="Arial" panose="020B0604020202020204" pitchFamily="34" charset="0"/>
              <a:buChar char="•"/>
            </a:pPr>
            <a:r>
              <a:rPr lang="it-IT" dirty="0"/>
              <a:t>NFT Art Market Report pubblicato a novembre 2021 da ArtTactic ha analizzato le vendite di NFT durante il periodo gennaio 2020 – settembre 2021 e le transazioni su NFT Gateway, il maggiore marketplace</a:t>
            </a:r>
          </a:p>
          <a:p>
            <a:pPr marL="342900" indent="-342900">
              <a:buFont typeface="Arial" panose="020B0604020202020204" pitchFamily="34" charset="0"/>
              <a:buChar char="•"/>
            </a:pPr>
            <a:r>
              <a:rPr lang="it-IT" dirty="0"/>
              <a:t>Il Report analizza ulteriori dati delle top vendite sulle maggiori piattaforme NFT incluse quelle in asta da Sotheby’s, Christie’s, Phillips, Foundation e </a:t>
            </a:r>
            <a:r>
              <a:rPr lang="it-IT" dirty="0" err="1"/>
              <a:t>SuperRare</a:t>
            </a:r>
            <a:endParaRPr lang="it-IT" dirty="0"/>
          </a:p>
          <a:p>
            <a:pPr marL="342900" indent="-342900">
              <a:buFont typeface="Arial" panose="020B0604020202020204" pitchFamily="34" charset="0"/>
              <a:buChar char="•"/>
            </a:pPr>
            <a:r>
              <a:rPr lang="it-IT" dirty="0">
                <a:solidFill>
                  <a:srgbClr val="333333"/>
                </a:solidFill>
              </a:rPr>
              <a:t>Il Report analizza anche gli artisti e creatori di NFT ponendosi domande quali: chi sono li sviluppatori di NFT? Da quale paese provengono? C’è una distribuzione equa dei profitti o c’è un solo vincitore per tutto il mercato?</a:t>
            </a:r>
            <a:endParaRPr lang="en-US" b="0" i="0" dirty="0">
              <a:solidFill>
                <a:srgbClr val="333333"/>
              </a:solidFill>
              <a:effectLst/>
            </a:endParaRPr>
          </a:p>
        </p:txBody>
      </p:sp>
      <p:pic>
        <p:nvPicPr>
          <p:cNvPr id="6" name="Picture 5">
            <a:extLst>
              <a:ext uri="{FF2B5EF4-FFF2-40B4-BE49-F238E27FC236}">
                <a16:creationId xmlns:a16="http://schemas.microsoft.com/office/drawing/2014/main" id="{19339605-566A-422A-B7FE-0F8E45CD609A}"/>
              </a:ext>
            </a:extLst>
          </p:cNvPr>
          <p:cNvPicPr>
            <a:picLocks noChangeAspect="1"/>
          </p:cNvPicPr>
          <p:nvPr/>
        </p:nvPicPr>
        <p:blipFill>
          <a:blip r:embed="rId3"/>
          <a:stretch>
            <a:fillRect/>
          </a:stretch>
        </p:blipFill>
        <p:spPr>
          <a:xfrm>
            <a:off x="147639" y="1307252"/>
            <a:ext cx="2114792" cy="2991087"/>
          </a:xfrm>
          <a:prstGeom prst="rect">
            <a:avLst/>
          </a:prstGeom>
        </p:spPr>
      </p:pic>
    </p:spTree>
    <p:extLst>
      <p:ext uri="{BB962C8B-B14F-4D97-AF65-F5344CB8AC3E}">
        <p14:creationId xmlns:p14="http://schemas.microsoft.com/office/powerpoint/2010/main" val="276301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3</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pic>
        <p:nvPicPr>
          <p:cNvPr id="5" name="Picture 4">
            <a:extLst>
              <a:ext uri="{FF2B5EF4-FFF2-40B4-BE49-F238E27FC236}">
                <a16:creationId xmlns:a16="http://schemas.microsoft.com/office/drawing/2014/main" id="{F6C7BFB7-97CD-4BC6-B357-DE299EE2CB3F}"/>
              </a:ext>
            </a:extLst>
          </p:cNvPr>
          <p:cNvPicPr>
            <a:picLocks noChangeAspect="1"/>
          </p:cNvPicPr>
          <p:nvPr/>
        </p:nvPicPr>
        <p:blipFill>
          <a:blip r:embed="rId3"/>
          <a:stretch>
            <a:fillRect/>
          </a:stretch>
        </p:blipFill>
        <p:spPr>
          <a:xfrm>
            <a:off x="1131146" y="820747"/>
            <a:ext cx="7498080" cy="4083439"/>
          </a:xfrm>
          <a:prstGeom prst="rect">
            <a:avLst/>
          </a:prstGeom>
        </p:spPr>
      </p:pic>
    </p:spTree>
    <p:extLst>
      <p:ext uri="{BB962C8B-B14F-4D97-AF65-F5344CB8AC3E}">
        <p14:creationId xmlns:p14="http://schemas.microsoft.com/office/powerpoint/2010/main" val="89831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30</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NFT Art Market Report – Novembre 2021</a:t>
            </a:r>
          </a:p>
          <a:p>
            <a:endParaRPr lang="it-IT" dirty="0"/>
          </a:p>
        </p:txBody>
      </p:sp>
      <p:pic>
        <p:nvPicPr>
          <p:cNvPr id="8" name="Content Placeholder 7">
            <a:extLst>
              <a:ext uri="{FF2B5EF4-FFF2-40B4-BE49-F238E27FC236}">
                <a16:creationId xmlns:a16="http://schemas.microsoft.com/office/drawing/2014/main" id="{8AED6C54-C4E8-4269-AB54-420B1CAFBBB6}"/>
              </a:ext>
            </a:extLst>
          </p:cNvPr>
          <p:cNvPicPr>
            <a:picLocks noGrp="1" noChangeAspect="1"/>
          </p:cNvPicPr>
          <p:nvPr>
            <p:ph sz="quarter" idx="15"/>
          </p:nvPr>
        </p:nvPicPr>
        <p:blipFill>
          <a:blip r:embed="rId3"/>
          <a:stretch>
            <a:fillRect/>
          </a:stretch>
        </p:blipFill>
        <p:spPr>
          <a:xfrm>
            <a:off x="1958023" y="1708694"/>
            <a:ext cx="5827712" cy="2348412"/>
          </a:xfrm>
        </p:spPr>
      </p:pic>
      <p:sp>
        <p:nvSpPr>
          <p:cNvPr id="9" name="Content Placeholder 4">
            <a:extLst>
              <a:ext uri="{FF2B5EF4-FFF2-40B4-BE49-F238E27FC236}">
                <a16:creationId xmlns:a16="http://schemas.microsoft.com/office/drawing/2014/main" id="{DA131B45-2268-4DB5-B978-CC0DF4C3BF5C}"/>
              </a:ext>
            </a:extLst>
          </p:cNvPr>
          <p:cNvSpPr txBox="1">
            <a:spLocks/>
          </p:cNvSpPr>
          <p:nvPr/>
        </p:nvSpPr>
        <p:spPr>
          <a:xfrm>
            <a:off x="332953" y="1588267"/>
            <a:ext cx="1495847" cy="2882133"/>
          </a:xfrm>
          <a:prstGeom prst="rect">
            <a:avLst/>
          </a:prstGeom>
        </p:spPr>
        <p:txBody>
          <a:bodyPr vert="horz" lIns="0" tIns="0" rIns="0" bIns="0" rtlCol="0">
            <a:noAutofit/>
          </a:bodyPr>
          <a:lstStyle>
            <a:lvl1pPr marL="0" indent="0" algn="l" defTabSz="342900" rtl="0" eaLnBrk="1" latinLnBrk="0" hangingPunct="1">
              <a:lnSpc>
                <a:spcPct val="90000"/>
              </a:lnSpc>
              <a:spcBef>
                <a:spcPts val="1500"/>
              </a:spcBef>
              <a:spcAft>
                <a:spcPts val="0"/>
              </a:spcAft>
              <a:buSzPct val="75000"/>
              <a:buFont typeface="Arial"/>
              <a:buNone/>
              <a:defRPr sz="2000" kern="1200">
                <a:solidFill>
                  <a:schemeClr val="tx1"/>
                </a:solidFill>
                <a:latin typeface="Garamond" pitchFamily="18" charset="0"/>
                <a:ea typeface="+mn-ea"/>
                <a:cs typeface="+mn-cs"/>
              </a:defRPr>
            </a:lvl1pPr>
            <a:lvl2pPr marL="267891" indent="-267891" algn="l" defTabSz="342900" rtl="0" eaLnBrk="1" latinLnBrk="0" hangingPunct="1">
              <a:lnSpc>
                <a:spcPct val="90000"/>
              </a:lnSpc>
              <a:spcBef>
                <a:spcPts val="0"/>
              </a:spcBef>
              <a:buSzPct val="75000"/>
              <a:buFont typeface="Arial" pitchFamily="34" charset="0"/>
              <a:buChar char="•"/>
              <a:defRPr sz="2000" kern="1200">
                <a:solidFill>
                  <a:schemeClr val="tx1"/>
                </a:solidFill>
                <a:latin typeface="Garamond" pitchFamily="18" charset="0"/>
                <a:ea typeface="+mn-ea"/>
                <a:cs typeface="+mn-cs"/>
              </a:defRPr>
            </a:lvl2pPr>
            <a:lvl3pPr marL="539354" indent="-271463" algn="l" defTabSz="342900" rtl="0" eaLnBrk="1" latinLnBrk="0" hangingPunct="1">
              <a:lnSpc>
                <a:spcPct val="90000"/>
              </a:lnSpc>
              <a:spcBef>
                <a:spcPts val="0"/>
              </a:spcBef>
              <a:buSzPct val="75000"/>
              <a:buFont typeface="Garamond" pitchFamily="18" charset="0"/>
              <a:buChar char="─"/>
              <a:defRPr sz="2000" kern="1200">
                <a:solidFill>
                  <a:schemeClr val="tx1"/>
                </a:solidFill>
                <a:latin typeface="Garamond" pitchFamily="18" charset="0"/>
                <a:ea typeface="+mn-ea"/>
                <a:cs typeface="+mn-cs"/>
              </a:defRPr>
            </a:lvl3pPr>
            <a:lvl4pPr marL="807244" indent="-267891" algn="l" defTabSz="342900" rtl="0" eaLnBrk="1" latinLnBrk="0" hangingPunct="1">
              <a:lnSpc>
                <a:spcPct val="90000"/>
              </a:lnSpc>
              <a:spcBef>
                <a:spcPts val="0"/>
              </a:spcBef>
              <a:buSzPct val="60000"/>
              <a:buFont typeface="Courier New" pitchFamily="49" charset="0"/>
              <a:buChar char="o"/>
              <a:defRPr sz="2000" kern="1200">
                <a:solidFill>
                  <a:schemeClr val="tx1"/>
                </a:solidFill>
                <a:latin typeface="Garamond" pitchFamily="18" charset="0"/>
                <a:ea typeface="+mn-ea"/>
                <a:cs typeface="+mn-cs"/>
              </a:defRPr>
            </a:lvl4pPr>
            <a:lvl5pPr marL="1075135" indent="-267891" algn="l" defTabSz="342900" rtl="0" eaLnBrk="1" latinLnBrk="0" hangingPunct="1">
              <a:lnSpc>
                <a:spcPct val="90000"/>
              </a:lnSpc>
              <a:spcBef>
                <a:spcPts val="0"/>
              </a:spcBef>
              <a:buSzPct val="60000"/>
              <a:buFont typeface="Wingdings" pitchFamily="2" charset="2"/>
              <a:buChar char="Ø"/>
              <a:defRPr sz="2000" kern="1200">
                <a:solidFill>
                  <a:schemeClr val="tx1"/>
                </a:solidFill>
                <a:latin typeface="Garamond" pitchFamily="18"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900" indent="-342900">
              <a:buFont typeface="Arial" panose="020B0604020202020204" pitchFamily="34" charset="0"/>
              <a:buChar char="•"/>
            </a:pPr>
            <a:r>
              <a:rPr lang="it-IT" dirty="0"/>
              <a:t>Il mercato NFT, altamente volatile, ha generato nel 2021 $3.5 miliardi</a:t>
            </a:r>
            <a:endParaRPr lang="en-US" dirty="0">
              <a:solidFill>
                <a:srgbClr val="333333"/>
              </a:solidFill>
            </a:endParaRPr>
          </a:p>
        </p:txBody>
      </p:sp>
    </p:spTree>
    <p:extLst>
      <p:ext uri="{BB962C8B-B14F-4D97-AF65-F5344CB8AC3E}">
        <p14:creationId xmlns:p14="http://schemas.microsoft.com/office/powerpoint/2010/main" val="2349043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31</a:t>
            </a:fld>
            <a:endParaRPr lang="it-IT"/>
          </a:p>
        </p:txBody>
      </p:sp>
      <p:sp>
        <p:nvSpPr>
          <p:cNvPr id="6" name="Rectangle 5">
            <a:extLst>
              <a:ext uri="{FF2B5EF4-FFF2-40B4-BE49-F238E27FC236}">
                <a16:creationId xmlns:a16="http://schemas.microsoft.com/office/drawing/2014/main" id="{D0D2775B-7E36-4ACE-BCB0-1B63E830B3CC}"/>
              </a:ext>
            </a:extLst>
          </p:cNvPr>
          <p:cNvSpPr/>
          <p:nvPr/>
        </p:nvSpPr>
        <p:spPr>
          <a:xfrm>
            <a:off x="1658815" y="1175214"/>
            <a:ext cx="6207369" cy="1446550"/>
          </a:xfrm>
          <a:prstGeom prst="rect">
            <a:avLst/>
          </a:prstGeom>
        </p:spPr>
        <p:txBody>
          <a:bodyPr wrap="square">
            <a:spAutoFit/>
          </a:bodyPr>
          <a:lstStyle/>
          <a:p>
            <a:pPr algn="ctr"/>
            <a:endParaRPr lang="it-IT" sz="4400" b="1" dirty="0">
              <a:solidFill>
                <a:srgbClr val="C00000"/>
              </a:solidFill>
              <a:latin typeface="Garamond" panose="02020404030301010803" pitchFamily="18" charset="0"/>
            </a:endParaRPr>
          </a:p>
          <a:p>
            <a:pPr algn="ctr"/>
            <a:r>
              <a:rPr lang="it-IT" sz="4400" b="1" dirty="0">
                <a:solidFill>
                  <a:srgbClr val="C00000"/>
                </a:solidFill>
                <a:latin typeface="Garamond" panose="02020404030301010803" pitchFamily="18" charset="0"/>
              </a:rPr>
              <a:t>Grazie per l’attenzione!</a:t>
            </a:r>
          </a:p>
        </p:txBody>
      </p:sp>
    </p:spTree>
    <p:extLst>
      <p:ext uri="{BB962C8B-B14F-4D97-AF65-F5344CB8AC3E}">
        <p14:creationId xmlns:p14="http://schemas.microsoft.com/office/powerpoint/2010/main" val="317006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4</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p:txBody>
          <a:bodyPr/>
          <a:lstStyle/>
          <a:p>
            <a:pPr marL="342900" indent="-342900">
              <a:buFont typeface="Arial" panose="020B0604020202020204" pitchFamily="34" charset="0"/>
              <a:buChar char="•"/>
            </a:pPr>
            <a:r>
              <a:rPr lang="it-IT" dirty="0"/>
              <a:t>1 Maggio 2007, Mike </a:t>
            </a:r>
            <a:r>
              <a:rPr lang="it-IT" dirty="0" err="1"/>
              <a:t>Winkelmann</a:t>
            </a:r>
            <a:r>
              <a:rPr lang="it-IT" dirty="0"/>
              <a:t>, </a:t>
            </a:r>
            <a:r>
              <a:rPr lang="it-IT" dirty="0" err="1"/>
              <a:t>aka</a:t>
            </a:r>
            <a:r>
              <a:rPr lang="it-IT" dirty="0"/>
              <a:t> l’artista digitale </a:t>
            </a:r>
            <a:r>
              <a:rPr lang="it-IT" dirty="0" err="1"/>
              <a:t>Beeple</a:t>
            </a:r>
            <a:r>
              <a:rPr lang="it-IT" dirty="0"/>
              <a:t>, ha pubblicato una nuova opera d’arte online. Ha fatto la medesima cosa il giorno dopo e i successivi, creando e postando una nuova immagine digitale “</a:t>
            </a:r>
            <a:r>
              <a:rPr lang="it-IT" dirty="0" err="1"/>
              <a:t>everyday</a:t>
            </a:r>
            <a:r>
              <a:rPr lang="it-IT" dirty="0"/>
              <a:t>”, ciascun singolo giorno per 13 anni e mezzo</a:t>
            </a:r>
          </a:p>
          <a:p>
            <a:pPr marL="342900" indent="-342900">
              <a:buFont typeface="Arial" panose="020B0604020202020204" pitchFamily="34" charset="0"/>
              <a:buChar char="•"/>
            </a:pPr>
            <a:r>
              <a:rPr lang="it-IT" dirty="0"/>
              <a:t>Ciascun singolo pezzo è stato unito in un’unica opera “EVERYDAYS: THE FIRST 5000 DAYS” segnando così una nuova epoca nella storia dell’arte digitale</a:t>
            </a:r>
          </a:p>
        </p:txBody>
      </p:sp>
    </p:spTree>
    <p:extLst>
      <p:ext uri="{BB962C8B-B14F-4D97-AF65-F5344CB8AC3E}">
        <p14:creationId xmlns:p14="http://schemas.microsoft.com/office/powerpoint/2010/main" val="120209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5</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p:txBody>
          <a:bodyPr/>
          <a:lstStyle/>
          <a:p>
            <a:pPr marL="342900" indent="-342900">
              <a:buFont typeface="Arial" panose="020B0604020202020204" pitchFamily="34" charset="0"/>
              <a:buChar char="•"/>
            </a:pPr>
            <a:r>
              <a:rPr lang="it-IT" dirty="0"/>
              <a:t>L’opera “EVERYDAYS: THE FIRST 5000 DAYS” è stata posta in asta da Christie’s NY (25 Febbraio - 11 Marzo 2021) e venduta per $69,346,250</a:t>
            </a:r>
          </a:p>
          <a:p>
            <a:pPr marL="342900" indent="-342900">
              <a:buFont typeface="Arial" panose="020B0604020202020204" pitchFamily="34" charset="0"/>
              <a:buChar char="•"/>
            </a:pPr>
            <a:r>
              <a:rPr lang="it-IT" dirty="0"/>
              <a:t>Christie’s è stata la prima casa d’aste che ha offerto in vendita un’opera d’arte nativa digitale con un unico e solo NFT (non-fungible token) - un vero e proprio certificato di autenticità – accettando, per il lotto in asta, il pagamento in criptovaluta (Ether)</a:t>
            </a:r>
          </a:p>
        </p:txBody>
      </p:sp>
    </p:spTree>
    <p:extLst>
      <p:ext uri="{BB962C8B-B14F-4D97-AF65-F5344CB8AC3E}">
        <p14:creationId xmlns:p14="http://schemas.microsoft.com/office/powerpoint/2010/main" val="257740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6</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p:txBody>
          <a:bodyPr/>
          <a:lstStyle/>
          <a:p>
            <a:pPr marL="342900" indent="-342900">
              <a:buFont typeface="Arial" panose="020B0604020202020204" pitchFamily="34" charset="0"/>
              <a:buChar char="•"/>
            </a:pPr>
            <a:r>
              <a:rPr lang="it-IT" dirty="0"/>
              <a:t>Un </a:t>
            </a:r>
            <a:r>
              <a:rPr lang="it-IT" i="1" dirty="0"/>
              <a:t>milestone</a:t>
            </a:r>
            <a:r>
              <a:rPr lang="it-IT" dirty="0"/>
              <a:t> per il collezionismo di opere d’arte digitali</a:t>
            </a:r>
          </a:p>
          <a:p>
            <a:pPr marL="342900" indent="-342900">
              <a:buFont typeface="Arial" panose="020B0604020202020204" pitchFamily="34" charset="0"/>
              <a:buChar char="•"/>
            </a:pPr>
            <a:r>
              <a:rPr lang="it-IT" dirty="0"/>
              <a:t>L’arte digitale ha una storia databile intorno agli anni 1960 ma la facilità della riproduzione di questo genere di arte (la possibilità di fare copie identiche agli originali) ha reso difficile determinare la provenienza e il valore di questo genere di arte</a:t>
            </a:r>
          </a:p>
          <a:p>
            <a:pPr marL="342900" indent="-342900">
              <a:buFont typeface="Arial" panose="020B0604020202020204" pitchFamily="34" charset="0"/>
              <a:buChar char="•"/>
            </a:pPr>
            <a:endParaRPr lang="it-IT" dirty="0"/>
          </a:p>
        </p:txBody>
      </p:sp>
    </p:spTree>
    <p:extLst>
      <p:ext uri="{BB962C8B-B14F-4D97-AF65-F5344CB8AC3E}">
        <p14:creationId xmlns:p14="http://schemas.microsoft.com/office/powerpoint/2010/main" val="410315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7</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764758"/>
          </a:xfrm>
        </p:spPr>
        <p:txBody>
          <a:bodyPr/>
          <a:lstStyle/>
          <a:p>
            <a:pPr marL="342900" indent="-342900">
              <a:buFont typeface="Arial" panose="020B0604020202020204" pitchFamily="34" charset="0"/>
              <a:buChar char="•"/>
            </a:pPr>
            <a:r>
              <a:rPr lang="it-IT" dirty="0"/>
              <a:t>La recente introduzione degli NFT e della tecnologia blockchain hanno contribuito ad assegnare al mercato dell’arte una maggiore certezza nelle transazioni consentendo di verificare il «titolare dei diritti» e l’autenticità delle opere d’arte digitali </a:t>
            </a:r>
          </a:p>
          <a:p>
            <a:pPr marL="342900" indent="-342900">
              <a:buFont typeface="Arial" panose="020B0604020202020204" pitchFamily="34" charset="0"/>
              <a:buChar char="•"/>
            </a:pPr>
            <a:r>
              <a:rPr lang="it-IT" dirty="0"/>
              <a:t>EVERYDAYS: THE FIRST 5000 DAYS è stata consegnata direttamente da </a:t>
            </a:r>
            <a:r>
              <a:rPr lang="it-IT" dirty="0" err="1"/>
              <a:t>Beeple</a:t>
            </a:r>
            <a:r>
              <a:rPr lang="it-IT" dirty="0"/>
              <a:t> all’acquirente, accompagnata da un unico NFT con la firma non modificabile dell’artista e identificata inequivocabilmente sulla blockchain </a:t>
            </a:r>
          </a:p>
          <a:p>
            <a:pPr marL="342900" indent="-342900">
              <a:buFont typeface="Arial" panose="020B0604020202020204" pitchFamily="34" charset="0"/>
              <a:buChar char="•"/>
            </a:pPr>
            <a:r>
              <a:rPr lang="it-IT" dirty="0" err="1"/>
              <a:t>MakersPlace</a:t>
            </a:r>
            <a:r>
              <a:rPr lang="it-IT" dirty="0"/>
              <a:t>, un </a:t>
            </a:r>
            <a:r>
              <a:rPr lang="it-IT" i="1" dirty="0"/>
              <a:t>marketplace</a:t>
            </a:r>
            <a:r>
              <a:rPr lang="it-IT" dirty="0"/>
              <a:t> digitale, ha rilasciato l’NFT per l’opera di </a:t>
            </a:r>
            <a:r>
              <a:rPr lang="it-IT" dirty="0" err="1"/>
              <a:t>Beeple</a:t>
            </a:r>
            <a:endParaRPr lang="it-IT" dirty="0"/>
          </a:p>
        </p:txBody>
      </p:sp>
    </p:spTree>
    <p:extLst>
      <p:ext uri="{BB962C8B-B14F-4D97-AF65-F5344CB8AC3E}">
        <p14:creationId xmlns:p14="http://schemas.microsoft.com/office/powerpoint/2010/main" val="113237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8</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La casa d’aste ha posto in vendita EVERYDAYS: THE FIRST 5000 DAYS indicando la base d’asta «</a:t>
            </a:r>
            <a:r>
              <a:rPr lang="it-IT" i="1" dirty="0" err="1"/>
              <a:t>Unknown</a:t>
            </a:r>
            <a:r>
              <a:rPr lang="it-IT" dirty="0"/>
              <a:t>» proprio per il fatto che era impossibile determinare un valore iniziale di un’opera d’arte nativa digitale senza precedenti </a:t>
            </a:r>
          </a:p>
          <a:p>
            <a:pPr marL="342900" indent="-342900">
              <a:buFont typeface="Arial" panose="020B0604020202020204" pitchFamily="34" charset="0"/>
              <a:buChar char="•"/>
            </a:pPr>
            <a:r>
              <a:rPr lang="it-IT" dirty="0"/>
              <a:t>Ma cosa sono gli NFT?</a:t>
            </a:r>
          </a:p>
        </p:txBody>
      </p:sp>
    </p:spTree>
    <p:extLst>
      <p:ext uri="{BB962C8B-B14F-4D97-AF65-F5344CB8AC3E}">
        <p14:creationId xmlns:p14="http://schemas.microsoft.com/office/powerpoint/2010/main" val="416650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711597-531B-4DA4-BB9F-26DE9D21EC1F}"/>
              </a:ext>
            </a:extLst>
          </p:cNvPr>
          <p:cNvSpPr>
            <a:spLocks noGrp="1"/>
          </p:cNvSpPr>
          <p:nvPr>
            <p:ph type="sldNum" sz="quarter" idx="12"/>
          </p:nvPr>
        </p:nvSpPr>
        <p:spPr/>
        <p:txBody>
          <a:bodyPr/>
          <a:lstStyle/>
          <a:p>
            <a:fld id="{784AEEFA-97BB-CE41-A79B-87D26BB0211B}" type="slidenum">
              <a:rPr lang="it-IT" smtClean="0"/>
              <a:t>9</a:t>
            </a:fld>
            <a:endParaRPr lang="it-IT"/>
          </a:p>
        </p:txBody>
      </p:sp>
      <p:sp>
        <p:nvSpPr>
          <p:cNvPr id="3" name="Title 2">
            <a:extLst>
              <a:ext uri="{FF2B5EF4-FFF2-40B4-BE49-F238E27FC236}">
                <a16:creationId xmlns:a16="http://schemas.microsoft.com/office/drawing/2014/main" id="{A543E833-B953-4E6C-B498-F7632A6FE385}"/>
              </a:ext>
            </a:extLst>
          </p:cNvPr>
          <p:cNvSpPr>
            <a:spLocks noGrp="1"/>
          </p:cNvSpPr>
          <p:nvPr>
            <p:ph type="title"/>
          </p:nvPr>
        </p:nvSpPr>
        <p:spPr/>
        <p:txBody>
          <a:bodyPr/>
          <a:lstStyle/>
          <a:p>
            <a:r>
              <a:rPr lang="it-IT" dirty="0"/>
              <a:t>NFT: quali rischi giuridici?</a:t>
            </a:r>
          </a:p>
        </p:txBody>
      </p:sp>
      <p:sp>
        <p:nvSpPr>
          <p:cNvPr id="4" name="Text Placeholder 3">
            <a:extLst>
              <a:ext uri="{FF2B5EF4-FFF2-40B4-BE49-F238E27FC236}">
                <a16:creationId xmlns:a16="http://schemas.microsoft.com/office/drawing/2014/main" id="{DB16CF8D-0600-44F7-A2F1-F733481D5D5F}"/>
              </a:ext>
            </a:extLst>
          </p:cNvPr>
          <p:cNvSpPr>
            <a:spLocks noGrp="1"/>
          </p:cNvSpPr>
          <p:nvPr>
            <p:ph type="body" sz="quarter" idx="13"/>
          </p:nvPr>
        </p:nvSpPr>
        <p:spPr/>
        <p:txBody>
          <a:bodyPr/>
          <a:lstStyle/>
          <a:p>
            <a:r>
              <a:rPr lang="it-IT" dirty="0"/>
              <a:t>Gli NFT</a:t>
            </a:r>
          </a:p>
        </p:txBody>
      </p:sp>
      <p:sp>
        <p:nvSpPr>
          <p:cNvPr id="5" name="Content Placeholder 4">
            <a:extLst>
              <a:ext uri="{FF2B5EF4-FFF2-40B4-BE49-F238E27FC236}">
                <a16:creationId xmlns:a16="http://schemas.microsoft.com/office/drawing/2014/main" id="{793503BE-B4FC-4A51-88A7-DD4605E3FB3C}"/>
              </a:ext>
            </a:extLst>
          </p:cNvPr>
          <p:cNvSpPr>
            <a:spLocks noGrp="1"/>
          </p:cNvSpPr>
          <p:nvPr>
            <p:ph sz="quarter" idx="15"/>
          </p:nvPr>
        </p:nvSpPr>
        <p:spPr>
          <a:xfrm>
            <a:off x="2303463" y="1139428"/>
            <a:ext cx="5827712" cy="3518072"/>
          </a:xfrm>
        </p:spPr>
        <p:txBody>
          <a:bodyPr/>
          <a:lstStyle/>
          <a:p>
            <a:pPr marL="342900" indent="-342900">
              <a:buFont typeface="Arial" panose="020B0604020202020204" pitchFamily="34" charset="0"/>
              <a:buChar char="•"/>
            </a:pPr>
            <a:r>
              <a:rPr lang="it-IT" dirty="0"/>
              <a:t>Un NFT è un file digitale caricato su una blockchain che mostra chi possiede un pezzo unico di un contenuto digitale</a:t>
            </a:r>
          </a:p>
          <a:p>
            <a:pPr marL="342900" indent="-342900">
              <a:buFont typeface="Arial" panose="020B0604020202020204" pitchFamily="34" charset="0"/>
              <a:buChar char="•"/>
            </a:pPr>
            <a:r>
              <a:rPr lang="it-IT" dirty="0"/>
              <a:t>Qualsiasi contenuto digitale può essere coniato («</a:t>
            </a:r>
            <a:r>
              <a:rPr lang="it-IT" i="1" dirty="0" err="1"/>
              <a:t>minted</a:t>
            </a:r>
            <a:r>
              <a:rPr lang="it-IT" dirty="0"/>
              <a:t>») in un NFT: immagini fotografiche e altre opere d’arte digitali, canzoni, «</a:t>
            </a:r>
            <a:r>
              <a:rPr lang="it-IT" i="1" dirty="0" err="1"/>
              <a:t>tweets</a:t>
            </a:r>
            <a:r>
              <a:rPr lang="it-IT" dirty="0"/>
              <a:t>» e «</a:t>
            </a:r>
            <a:r>
              <a:rPr lang="it-IT" i="1" dirty="0" err="1"/>
              <a:t>memes</a:t>
            </a:r>
            <a:r>
              <a:rPr lang="it-IT" dirty="0"/>
              <a:t>» sotto forma di immagine, una GIF o un video</a:t>
            </a:r>
          </a:p>
        </p:txBody>
      </p:sp>
    </p:spTree>
    <p:extLst>
      <p:ext uri="{BB962C8B-B14F-4D97-AF65-F5344CB8AC3E}">
        <p14:creationId xmlns:p14="http://schemas.microsoft.com/office/powerpoint/2010/main" val="2031313248"/>
      </p:ext>
    </p:extLst>
  </p:cSld>
  <p:clrMapOvr>
    <a:masterClrMapping/>
  </p:clrMapOvr>
</p:sld>
</file>

<file path=ppt/theme/theme1.xml><?xml version="1.0" encoding="utf-8"?>
<a:theme xmlns:a="http://schemas.openxmlformats.org/drawingml/2006/main" name="Be_Modello_presentazione 2.0">
  <a:themeElements>
    <a:clrScheme name="BE_color_palette">
      <a:dk1>
        <a:sysClr val="windowText" lastClr="000000"/>
      </a:dk1>
      <a:lt1>
        <a:sysClr val="window" lastClr="FFFFFF"/>
      </a:lt1>
      <a:dk2>
        <a:srgbClr val="9B9C9E"/>
      </a:dk2>
      <a:lt2>
        <a:srgbClr val="FFFFFF"/>
      </a:lt2>
      <a:accent1>
        <a:srgbClr val="828381"/>
      </a:accent1>
      <a:accent2>
        <a:srgbClr val="FED517"/>
      </a:accent2>
      <a:accent3>
        <a:srgbClr val="E27222"/>
      </a:accent3>
      <a:accent4>
        <a:srgbClr val="C3092B"/>
      </a:accent4>
      <a:accent5>
        <a:srgbClr val="D84829"/>
      </a:accent5>
      <a:accent6>
        <a:srgbClr val="505150"/>
      </a:accent6>
      <a:hlink>
        <a:srgbClr val="000000"/>
      </a:hlink>
      <a:folHlink>
        <a:srgbClr val="9B9C9E"/>
      </a:folHlink>
    </a:clrScheme>
    <a:fontScheme name="Custom 1">
      <a:majorFont>
        <a:latin typeface="Calibri"/>
        <a:ea typeface=""/>
        <a:cs typeface=""/>
      </a:majorFont>
      <a:minorFont>
        <a:latin typeface="Calibr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effectLst/>
      </a:spPr>
      <a:bodyPr rtlCol="0" anchor="ctr"/>
      <a:lstStyle>
        <a:defPPr algn="ctr">
          <a:defRPr sz="1400" dirty="0" err="1" smtClean="0">
            <a:solidFill>
              <a:schemeClr val="tx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odello_presentazione 16-9 with Lombardi.potx" id="{79A77199-AA22-4521-ACEA-8620B2A9463E}" vid="{681745E3-DA27-4920-9F38-62886C4703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Modello_presentazione 16-9 with Lombardi</Template>
  <TotalTime>369</TotalTime>
  <Words>2553</Words>
  <Application>Microsoft Office PowerPoint</Application>
  <PresentationFormat>On-screen Show (16:9)</PresentationFormat>
  <Paragraphs>216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Courier New</vt:lpstr>
      <vt:lpstr>Garamond</vt:lpstr>
      <vt:lpstr>Times New Roman</vt:lpstr>
      <vt:lpstr>Wingdings</vt:lpstr>
      <vt:lpstr>Be_Modello_presentazione 2.0</vt:lpstr>
      <vt:lpstr> 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NFT: quali rischi giuridici?</vt:lpstr>
      <vt:lpstr>PowerPoint Presentation</vt:lpstr>
    </vt:vector>
  </TitlesOfParts>
  <Company>Bonelli Erede Pappalardo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keywords> [SEC=Internal]</cp:keywords>
  <cp:lastModifiedBy>Stabile, Silvia</cp:lastModifiedBy>
  <cp:revision>118</cp:revision>
  <dcterms:created xsi:type="dcterms:W3CDTF">2020-03-02T16:38:37Z</dcterms:created>
  <dcterms:modified xsi:type="dcterms:W3CDTF">2021-11-04T16:54:29Z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ProtectiveMarkingValue_Footer">
    <vt:lpwstr>Internal</vt:lpwstr>
  </property>
  <property fmtid="{D5CDD505-2E9C-101B-9397-08002B2CF9AE}" pid="3" name="PM_Caveats_Count">
    <vt:lpwstr>0</vt:lpwstr>
  </property>
  <property fmtid="{D5CDD505-2E9C-101B-9397-08002B2CF9AE}" pid="4" name="PM_Originator_Hash_SHA1">
    <vt:lpwstr>0569F8EA76538222CF5474489F9D29F3F372AB6D</vt:lpwstr>
  </property>
  <property fmtid="{D5CDD505-2E9C-101B-9397-08002B2CF9AE}" pid="5" name="PM_SecurityClassification">
    <vt:lpwstr>Internal</vt:lpwstr>
  </property>
  <property fmtid="{D5CDD505-2E9C-101B-9397-08002B2CF9AE}" pid="6" name="PM_DisplayValueSecClassificationWithQualifier">
    <vt:lpwstr>Internal</vt:lpwstr>
  </property>
  <property fmtid="{D5CDD505-2E9C-101B-9397-08002B2CF9AE}" pid="7" name="PM_Qualifier">
    <vt:lpwstr/>
  </property>
  <property fmtid="{D5CDD505-2E9C-101B-9397-08002B2CF9AE}" pid="8" name="PM_Hash_SHA1">
    <vt:lpwstr>0E13C1846ECEEE34C0AFF7DED62ADC4074BE3273</vt:lpwstr>
  </property>
  <property fmtid="{D5CDD505-2E9C-101B-9397-08002B2CF9AE}" pid="9" name="PM_ProtectiveMarkingImage_Header">
    <vt:lpwstr>C:\Program Files (x86)\Common Files\janusNET Shared\janusSEAL\Images\DocumentSlashBlue.png</vt:lpwstr>
  </property>
  <property fmtid="{D5CDD505-2E9C-101B-9397-08002B2CF9AE}" pid="10" name="PM_InsertionValue">
    <vt:lpwstr>Internal</vt:lpwstr>
  </property>
  <property fmtid="{D5CDD505-2E9C-101B-9397-08002B2CF9AE}" pid="11" name="PM_ProtectiveMarkingValue_Header">
    <vt:lpwstr>Internal</vt:lpwstr>
  </property>
  <property fmtid="{D5CDD505-2E9C-101B-9397-08002B2CF9AE}" pid="12" name="PM_ProtectiveMarkingImage_Footer">
    <vt:lpwstr>C:\Program Files (x86)\Common Files\janusNET Shared\janusSEAL\Images\DocumentSlashBlue.png</vt:lpwstr>
  </property>
  <property fmtid="{D5CDD505-2E9C-101B-9397-08002B2CF9AE}" pid="13" name="PM_Namespace">
    <vt:lpwstr>2018.2.belex.com</vt:lpwstr>
  </property>
  <property fmtid="{D5CDD505-2E9C-101B-9397-08002B2CF9AE}" pid="14" name="PM_Version">
    <vt:lpwstr>2005.6</vt:lpwstr>
  </property>
  <property fmtid="{D5CDD505-2E9C-101B-9397-08002B2CF9AE}" pid="15" name="PM_Originating_FileId">
    <vt:lpwstr>3E9980D4FF614D1297E5C49740E249D9</vt:lpwstr>
  </property>
  <property fmtid="{D5CDD505-2E9C-101B-9397-08002B2CF9AE}" pid="16" name="PM_OriginationTimeStamp">
    <vt:lpwstr>2020-03-02T09:42:02Z</vt:lpwstr>
  </property>
  <property fmtid="{D5CDD505-2E9C-101B-9397-08002B2CF9AE}" pid="17" name="PM_Hash_Version">
    <vt:lpwstr>2016.1</vt:lpwstr>
  </property>
  <property fmtid="{D5CDD505-2E9C-101B-9397-08002B2CF9AE}" pid="18" name="PM_Hash_Salt_Prev">
    <vt:lpwstr>535FEBFD9536A281B0980990A0D5BDB5</vt:lpwstr>
  </property>
  <property fmtid="{D5CDD505-2E9C-101B-9397-08002B2CF9AE}" pid="19" name="PM_Hash_Salt">
    <vt:lpwstr>535FEBFD9536A281B0980990A0D5BDB5</vt:lpwstr>
  </property>
  <property fmtid="{D5CDD505-2E9C-101B-9397-08002B2CF9AE}" pid="20" name="PM_PrintOutPlacement_PPT">
    <vt:lpwstr/>
  </property>
</Properties>
</file>